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7.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8.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9.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1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1.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48" r:id="rId2"/>
  </p:sldMasterIdLst>
  <p:notesMasterIdLst>
    <p:notesMasterId r:id="rId17"/>
  </p:notesMasterIdLst>
  <p:sldIdLst>
    <p:sldId id="257" r:id="rId3"/>
    <p:sldId id="344" r:id="rId4"/>
    <p:sldId id="345" r:id="rId5"/>
    <p:sldId id="346" r:id="rId6"/>
    <p:sldId id="347" r:id="rId7"/>
    <p:sldId id="348" r:id="rId8"/>
    <p:sldId id="350" r:id="rId9"/>
    <p:sldId id="352" r:id="rId10"/>
    <p:sldId id="353" r:id="rId11"/>
    <p:sldId id="354" r:id="rId12"/>
    <p:sldId id="349" r:id="rId13"/>
    <p:sldId id="355" r:id="rId14"/>
    <p:sldId id="356" r:id="rId15"/>
    <p:sldId id="3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D"/>
    <a:srgbClr val="325434"/>
    <a:srgbClr val="6E896A"/>
    <a:srgbClr val="E0BB76"/>
    <a:srgbClr val="EE892F"/>
    <a:srgbClr val="E7602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60"/>
  </p:normalViewPr>
  <p:slideViewPr>
    <p:cSldViewPr snapToGrid="0">
      <p:cViewPr varScale="1">
        <p:scale>
          <a:sx n="78" d="100"/>
          <a:sy n="78" d="100"/>
        </p:scale>
        <p:origin x="1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72F35-432D-48C0-94A4-C43786BC360B}"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C6F2-4C6C-4F04-91D1-A03EC9387837}" type="slidenum">
              <a:rPr lang="en-US" smtClean="0"/>
              <a:t>‹#›</a:t>
            </a:fld>
            <a:endParaRPr lang="en-US"/>
          </a:p>
        </p:txBody>
      </p:sp>
    </p:spTree>
    <p:extLst>
      <p:ext uri="{BB962C8B-B14F-4D97-AF65-F5344CB8AC3E}">
        <p14:creationId xmlns:p14="http://schemas.microsoft.com/office/powerpoint/2010/main" val="17883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a:t>
            </a:fld>
            <a:endParaRPr lang="en-US"/>
          </a:p>
        </p:txBody>
      </p:sp>
    </p:spTree>
    <p:extLst>
      <p:ext uri="{BB962C8B-B14F-4D97-AF65-F5344CB8AC3E}">
        <p14:creationId xmlns:p14="http://schemas.microsoft.com/office/powerpoint/2010/main" val="1109308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12</a:t>
            </a:fld>
            <a:endParaRPr lang="en-US"/>
          </a:p>
        </p:txBody>
      </p:sp>
    </p:spTree>
    <p:extLst>
      <p:ext uri="{BB962C8B-B14F-4D97-AF65-F5344CB8AC3E}">
        <p14:creationId xmlns:p14="http://schemas.microsoft.com/office/powerpoint/2010/main" val="28960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13</a:t>
            </a:fld>
            <a:endParaRPr lang="en-US"/>
          </a:p>
        </p:txBody>
      </p:sp>
    </p:spTree>
    <p:extLst>
      <p:ext uri="{BB962C8B-B14F-4D97-AF65-F5344CB8AC3E}">
        <p14:creationId xmlns:p14="http://schemas.microsoft.com/office/powerpoint/2010/main" val="4081096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14</a:t>
            </a:fld>
            <a:endParaRPr lang="en-US"/>
          </a:p>
        </p:txBody>
      </p:sp>
    </p:spTree>
    <p:extLst>
      <p:ext uri="{BB962C8B-B14F-4D97-AF65-F5344CB8AC3E}">
        <p14:creationId xmlns:p14="http://schemas.microsoft.com/office/powerpoint/2010/main" val="182270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3</a:t>
            </a:fld>
            <a:endParaRPr lang="en-US"/>
          </a:p>
        </p:txBody>
      </p:sp>
    </p:spTree>
    <p:extLst>
      <p:ext uri="{BB962C8B-B14F-4D97-AF65-F5344CB8AC3E}">
        <p14:creationId xmlns:p14="http://schemas.microsoft.com/office/powerpoint/2010/main" val="315604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4</a:t>
            </a:fld>
            <a:endParaRPr lang="en-US"/>
          </a:p>
        </p:txBody>
      </p:sp>
    </p:spTree>
    <p:extLst>
      <p:ext uri="{BB962C8B-B14F-4D97-AF65-F5344CB8AC3E}">
        <p14:creationId xmlns:p14="http://schemas.microsoft.com/office/powerpoint/2010/main" val="427606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5</a:t>
            </a:fld>
            <a:endParaRPr lang="en-US"/>
          </a:p>
        </p:txBody>
      </p:sp>
    </p:spTree>
    <p:extLst>
      <p:ext uri="{BB962C8B-B14F-4D97-AF65-F5344CB8AC3E}">
        <p14:creationId xmlns:p14="http://schemas.microsoft.com/office/powerpoint/2010/main" val="395146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6</a:t>
            </a:fld>
            <a:endParaRPr lang="en-US"/>
          </a:p>
        </p:txBody>
      </p:sp>
    </p:spTree>
    <p:extLst>
      <p:ext uri="{BB962C8B-B14F-4D97-AF65-F5344CB8AC3E}">
        <p14:creationId xmlns:p14="http://schemas.microsoft.com/office/powerpoint/2010/main" val="181155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7</a:t>
            </a:fld>
            <a:endParaRPr lang="en-US"/>
          </a:p>
        </p:txBody>
      </p:sp>
    </p:spTree>
    <p:extLst>
      <p:ext uri="{BB962C8B-B14F-4D97-AF65-F5344CB8AC3E}">
        <p14:creationId xmlns:p14="http://schemas.microsoft.com/office/powerpoint/2010/main" val="48407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8</a:t>
            </a:fld>
            <a:endParaRPr lang="en-US"/>
          </a:p>
        </p:txBody>
      </p:sp>
    </p:spTree>
    <p:extLst>
      <p:ext uri="{BB962C8B-B14F-4D97-AF65-F5344CB8AC3E}">
        <p14:creationId xmlns:p14="http://schemas.microsoft.com/office/powerpoint/2010/main" val="2703380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9</a:t>
            </a:fld>
            <a:endParaRPr lang="en-US"/>
          </a:p>
        </p:txBody>
      </p:sp>
    </p:spTree>
    <p:extLst>
      <p:ext uri="{BB962C8B-B14F-4D97-AF65-F5344CB8AC3E}">
        <p14:creationId xmlns:p14="http://schemas.microsoft.com/office/powerpoint/2010/main" val="3505368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11</a:t>
            </a:fld>
            <a:endParaRPr lang="en-US"/>
          </a:p>
        </p:txBody>
      </p:sp>
    </p:spTree>
    <p:extLst>
      <p:ext uri="{BB962C8B-B14F-4D97-AF65-F5344CB8AC3E}">
        <p14:creationId xmlns:p14="http://schemas.microsoft.com/office/powerpoint/2010/main" val="177129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2113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11289" indent="0" algn="ctr">
              <a:buNone/>
              <a:defRPr>
                <a:solidFill>
                  <a:schemeClr val="tx1">
                    <a:tint val="75000"/>
                  </a:schemeClr>
                </a:solidFill>
              </a:defRPr>
            </a:lvl2pPr>
            <a:lvl3pPr marL="822577" indent="0" algn="ctr">
              <a:buNone/>
              <a:defRPr>
                <a:solidFill>
                  <a:schemeClr val="tx1">
                    <a:tint val="75000"/>
                  </a:schemeClr>
                </a:solidFill>
              </a:defRPr>
            </a:lvl3pPr>
            <a:lvl4pPr marL="1233866" indent="0" algn="ctr">
              <a:buNone/>
              <a:defRPr>
                <a:solidFill>
                  <a:schemeClr val="tx1">
                    <a:tint val="75000"/>
                  </a:schemeClr>
                </a:solidFill>
              </a:defRPr>
            </a:lvl4pPr>
            <a:lvl5pPr marL="1645155" indent="0" algn="ctr">
              <a:buNone/>
              <a:defRPr>
                <a:solidFill>
                  <a:schemeClr val="tx1">
                    <a:tint val="75000"/>
                  </a:schemeClr>
                </a:solidFill>
              </a:defRPr>
            </a:lvl5pPr>
            <a:lvl6pPr marL="2056445" indent="0" algn="ctr">
              <a:buNone/>
              <a:defRPr>
                <a:solidFill>
                  <a:schemeClr val="tx1">
                    <a:tint val="75000"/>
                  </a:schemeClr>
                </a:solidFill>
              </a:defRPr>
            </a:lvl6pPr>
            <a:lvl7pPr marL="2467733" indent="0" algn="ctr">
              <a:buNone/>
              <a:defRPr>
                <a:solidFill>
                  <a:schemeClr val="tx1">
                    <a:tint val="75000"/>
                  </a:schemeClr>
                </a:solidFill>
              </a:defRPr>
            </a:lvl7pPr>
            <a:lvl8pPr marL="2879022" indent="0" algn="ctr">
              <a:buNone/>
              <a:defRPr>
                <a:solidFill>
                  <a:schemeClr val="tx1">
                    <a:tint val="75000"/>
                  </a:schemeClr>
                </a:solidFill>
              </a:defRPr>
            </a:lvl8pPr>
            <a:lvl9pPr marL="3290311"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p>
        </p:txBody>
      </p:sp>
    </p:spTree>
    <p:extLst>
      <p:ext uri="{BB962C8B-B14F-4D97-AF65-F5344CB8AC3E}">
        <p14:creationId xmlns:p14="http://schemas.microsoft.com/office/powerpoint/2010/main" val="230707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Background 2" descr="bg2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0" y="1"/>
            <a:ext cx="12078520" cy="6857999"/>
          </a:xfrm>
          <a:prstGeom prst="rect">
            <a:avLst/>
          </a:prstGeom>
          <a:ln w="0">
            <a:noFill/>
          </a:ln>
          <a:effectLst/>
        </p:spPr>
      </p:pic>
      <p:sp>
        <p:nvSpPr>
          <p:cNvPr id="2" name="Title 1"/>
          <p:cNvSpPr>
            <a:spLocks noGrp="1"/>
          </p:cNvSpPr>
          <p:nvPr>
            <p:ph type="ctrTitle"/>
          </p:nvPr>
        </p:nvSpPr>
        <p:spPr>
          <a:xfrm>
            <a:off x="635726" y="1122363"/>
            <a:ext cx="10607040" cy="2387600"/>
          </a:xfrm>
        </p:spPr>
        <p:txBody>
          <a:bodyPr anchor="ctr"/>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35726" y="3602038"/>
            <a:ext cx="10032274"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1010297" y="6229750"/>
            <a:ext cx="1181703" cy="564168"/>
          </a:xfrm>
          <a:prstGeom prst="rect">
            <a:avLst/>
          </a:prstGeom>
        </p:spPr>
      </p:pic>
      <p:sp>
        <p:nvSpPr>
          <p:cNvPr id="10" name="Bosch_footer_1">
            <a:extLst>
              <a:ext uri="{FF2B5EF4-FFF2-40B4-BE49-F238E27FC236}">
                <a16:creationId xmlns:a16="http://schemas.microsoft.com/office/drawing/2014/main" id="{C4A0DCBC-1EFB-43C4-AF00-AB85781F48E7}"/>
              </a:ext>
            </a:extLst>
          </p:cNvPr>
          <p:cNvSpPr txBox="1"/>
          <p:nvPr userDrawn="1"/>
        </p:nvSpPr>
        <p:spPr>
          <a:xfrm>
            <a:off x="635726" y="6372927"/>
            <a:ext cx="1802675" cy="277813"/>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1200" b="1" kern="0" baseline="0" noProof="1">
                <a:solidFill>
                  <a:srgbClr val="D70012"/>
                </a:solidFill>
                <a:latin typeface="+mn-lt"/>
              </a:rPr>
              <a:t>Internal</a:t>
            </a:r>
            <a:r>
              <a:rPr lang="en-US" sz="1200" kern="0" baseline="0" noProof="1">
                <a:solidFill>
                  <a:schemeClr val="tx1"/>
                </a:solidFill>
                <a:latin typeface="+mn-lt"/>
              </a:rPr>
              <a:t> </a:t>
            </a:r>
            <a:r>
              <a:rPr lang="en-US" sz="1200" kern="0" baseline="0" noProof="1">
                <a:solidFill>
                  <a:schemeClr val="bg1">
                    <a:lumMod val="75000"/>
                  </a:schemeClr>
                </a:solidFill>
                <a:latin typeface="+mn-lt"/>
              </a:rPr>
              <a:t>| RBVH/ECM</a:t>
            </a:r>
          </a:p>
        </p:txBody>
      </p:sp>
      <p:sp>
        <p:nvSpPr>
          <p:cNvPr id="11" name="Bosch_footer_2">
            <a:extLst>
              <a:ext uri="{FF2B5EF4-FFF2-40B4-BE49-F238E27FC236}">
                <a16:creationId xmlns:a16="http://schemas.microsoft.com/office/drawing/2014/main" id="{C3D77AD5-379C-4A86-AFCF-32945A0FEE26}"/>
              </a:ext>
            </a:extLst>
          </p:cNvPr>
          <p:cNvSpPr txBox="1"/>
          <p:nvPr userDrawn="1"/>
        </p:nvSpPr>
        <p:spPr>
          <a:xfrm>
            <a:off x="635726" y="6578018"/>
            <a:ext cx="9152890" cy="215900"/>
          </a:xfrm>
          <a:prstGeom prst="rect">
            <a:avLst/>
          </a:prstGeom>
          <a:noFill/>
        </p:spPr>
        <p:txBody>
          <a:bodyPr wrap="square" lIns="0" tIns="0" rIns="0" bIns="0" rtlCol="0">
            <a:noAutofit/>
          </a:bodyPr>
          <a:lstStyle/>
          <a:p>
            <a:pPr>
              <a:lnSpc>
                <a:spcPct val="120000"/>
              </a:lnSpc>
              <a:spcAft>
                <a:spcPts val="100"/>
              </a:spcAft>
            </a:pPr>
            <a:r>
              <a:rPr lang="en-US" sz="1000" kern="0" baseline="0" noProof="1">
                <a:solidFill>
                  <a:schemeClr val="bg1">
                    <a:lumMod val="75000"/>
                  </a:schemeClr>
                </a:solidFill>
                <a:latin typeface="+mn-lt"/>
              </a:rPr>
              <a:t>© Robert Bosch Engineering and Business Solutions Vietnam Company Limited 2021</a:t>
            </a:r>
          </a:p>
        </p:txBody>
      </p:sp>
    </p:spTree>
    <p:extLst>
      <p:ext uri="{BB962C8B-B14F-4D97-AF65-F5344CB8AC3E}">
        <p14:creationId xmlns:p14="http://schemas.microsoft.com/office/powerpoint/2010/main" val="24044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7242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4"/>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a:t>Titelmasterformat durch Klicken bearbeiten</a:t>
            </a:r>
          </a:p>
        </p:txBody>
      </p:sp>
      <p:sp>
        <p:nvSpPr>
          <p:cNvPr id="2" name="Rectangle 3"/>
          <p:cNvSpPr>
            <a:spLocks noGrp="1" noChangeArrowheads="1"/>
          </p:cNvSpPr>
          <p:nvPr>
            <p:ph type="body" idx="1"/>
            <p:custDataLst>
              <p:tags r:id="rId5"/>
            </p:custDataLst>
          </p:nvPr>
        </p:nvSpPr>
        <p:spPr bwMode="auto">
          <a:xfrm>
            <a:off x="383926" y="1439630"/>
            <a:ext cx="11421796"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6" name="Picture 5"/>
          <p:cNvPicPr>
            <a:picLocks/>
          </p:cNvPicPr>
          <p:nvPr userDrawn="1">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p:spPr>
      </p:pic>
    </p:spTree>
    <p:extLst>
      <p:ext uri="{BB962C8B-B14F-4D97-AF65-F5344CB8AC3E}">
        <p14:creationId xmlns:p14="http://schemas.microsoft.com/office/powerpoint/2010/main" val="4078123514"/>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p:txStyles>
    <p:titleStyle>
      <a:lvl1pPr algn="l" rtl="0" eaLnBrk="1" fontAlgn="base" hangingPunct="1">
        <a:lnSpc>
          <a:spcPts val="2697"/>
        </a:lnSpc>
        <a:spcBef>
          <a:spcPct val="0"/>
        </a:spcBef>
        <a:spcAft>
          <a:spcPct val="0"/>
        </a:spcAft>
        <a:buFontTx/>
        <a:buNone/>
        <a:defRPr sz="1800" b="0" i="0" u="none">
          <a:solidFill>
            <a:srgbClr val="000000"/>
          </a:solidFill>
          <a:latin typeface="Bosch Office Sans" pitchFamily="2" charset="0"/>
          <a:ea typeface="+mj-ea"/>
          <a:cs typeface="Arial" pitchFamily="34" charset="0"/>
        </a:defRPr>
      </a:lvl1pPr>
      <a:lvl2pPr algn="l" rtl="0" eaLnBrk="1" fontAlgn="base" hangingPunct="1">
        <a:lnSpc>
          <a:spcPct val="111000"/>
        </a:lnSpc>
        <a:spcBef>
          <a:spcPct val="0"/>
        </a:spcBef>
        <a:spcAft>
          <a:spcPct val="0"/>
        </a:spcAft>
        <a:defRPr sz="2428">
          <a:solidFill>
            <a:srgbClr val="000000"/>
          </a:solidFill>
          <a:latin typeface="Bosch Office Sans"/>
        </a:defRPr>
      </a:lvl2pPr>
      <a:lvl3pPr algn="l" rtl="0" eaLnBrk="1" fontAlgn="base" hangingPunct="1">
        <a:lnSpc>
          <a:spcPct val="111000"/>
        </a:lnSpc>
        <a:spcBef>
          <a:spcPct val="0"/>
        </a:spcBef>
        <a:spcAft>
          <a:spcPct val="0"/>
        </a:spcAft>
        <a:defRPr sz="2428">
          <a:solidFill>
            <a:srgbClr val="000000"/>
          </a:solidFill>
          <a:latin typeface="Bosch Office Sans"/>
        </a:defRPr>
      </a:lvl3pPr>
      <a:lvl4pPr algn="l" rtl="0" eaLnBrk="1" fontAlgn="base" hangingPunct="1">
        <a:lnSpc>
          <a:spcPct val="111000"/>
        </a:lnSpc>
        <a:spcBef>
          <a:spcPct val="0"/>
        </a:spcBef>
        <a:spcAft>
          <a:spcPct val="0"/>
        </a:spcAft>
        <a:defRPr sz="2428">
          <a:solidFill>
            <a:srgbClr val="000000"/>
          </a:solidFill>
          <a:latin typeface="Bosch Office Sans"/>
        </a:defRPr>
      </a:lvl4pPr>
      <a:lvl5pPr algn="l" rtl="0" eaLnBrk="1" fontAlgn="base" hangingPunct="1">
        <a:lnSpc>
          <a:spcPct val="111000"/>
        </a:lnSpc>
        <a:spcBef>
          <a:spcPct val="0"/>
        </a:spcBef>
        <a:spcAft>
          <a:spcPct val="0"/>
        </a:spcAft>
        <a:defRPr sz="2428">
          <a:solidFill>
            <a:srgbClr val="000000"/>
          </a:solidFill>
          <a:latin typeface="Bosch Office Sans"/>
        </a:defRPr>
      </a:lvl5pPr>
      <a:lvl6pPr marL="411137" algn="l" rtl="0" eaLnBrk="1" fontAlgn="base" hangingPunct="1">
        <a:lnSpc>
          <a:spcPct val="111000"/>
        </a:lnSpc>
        <a:spcBef>
          <a:spcPct val="0"/>
        </a:spcBef>
        <a:spcAft>
          <a:spcPct val="0"/>
        </a:spcAft>
        <a:defRPr sz="2428">
          <a:solidFill>
            <a:srgbClr val="000000"/>
          </a:solidFill>
          <a:latin typeface="Bosch Office Sans"/>
        </a:defRPr>
      </a:lvl6pPr>
      <a:lvl7pPr marL="822273" algn="l" rtl="0" eaLnBrk="1" fontAlgn="base" hangingPunct="1">
        <a:lnSpc>
          <a:spcPct val="111000"/>
        </a:lnSpc>
        <a:spcBef>
          <a:spcPct val="0"/>
        </a:spcBef>
        <a:spcAft>
          <a:spcPct val="0"/>
        </a:spcAft>
        <a:defRPr sz="2428">
          <a:solidFill>
            <a:srgbClr val="000000"/>
          </a:solidFill>
          <a:latin typeface="Bosch Office Sans"/>
        </a:defRPr>
      </a:lvl7pPr>
      <a:lvl8pPr marL="1233409" algn="l" rtl="0" eaLnBrk="1" fontAlgn="base" hangingPunct="1">
        <a:lnSpc>
          <a:spcPct val="111000"/>
        </a:lnSpc>
        <a:spcBef>
          <a:spcPct val="0"/>
        </a:spcBef>
        <a:spcAft>
          <a:spcPct val="0"/>
        </a:spcAft>
        <a:defRPr sz="2428">
          <a:solidFill>
            <a:srgbClr val="000000"/>
          </a:solidFill>
          <a:latin typeface="Bosch Office Sans"/>
        </a:defRPr>
      </a:lvl8pPr>
      <a:lvl9pPr marL="1644545" algn="l" rtl="0" eaLnBrk="1" fontAlgn="base" hangingPunct="1">
        <a:lnSpc>
          <a:spcPct val="111000"/>
        </a:lnSpc>
        <a:spcBef>
          <a:spcPct val="0"/>
        </a:spcBef>
        <a:spcAft>
          <a:spcPct val="0"/>
        </a:spcAft>
        <a:defRPr sz="2428">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itchFamily="2"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itchFamily="2"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itchFamily="2"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9pPr>
    </p:bodyStyle>
    <p:otherStyle>
      <a:defPPr>
        <a:defRPr lang="de-DE"/>
      </a:defPPr>
      <a:lvl1pPr marL="0" algn="l" defTabSz="822273" rtl="0" eaLnBrk="1" latinLnBrk="0" hangingPunct="1">
        <a:defRPr sz="1619" kern="1200">
          <a:solidFill>
            <a:schemeClr val="tx1"/>
          </a:solidFill>
          <a:latin typeface="+mn-lt"/>
          <a:ea typeface="+mn-ea"/>
          <a:cs typeface="+mn-cs"/>
        </a:defRPr>
      </a:lvl1pPr>
      <a:lvl2pPr marL="411137" algn="l" defTabSz="822273" rtl="0" eaLnBrk="1" latinLnBrk="0" hangingPunct="1">
        <a:defRPr sz="1619" kern="1200">
          <a:solidFill>
            <a:schemeClr val="tx1"/>
          </a:solidFill>
          <a:latin typeface="+mn-lt"/>
          <a:ea typeface="+mn-ea"/>
          <a:cs typeface="+mn-cs"/>
        </a:defRPr>
      </a:lvl2pPr>
      <a:lvl3pPr marL="822273" algn="l" defTabSz="822273" rtl="0" eaLnBrk="1" latinLnBrk="0" hangingPunct="1">
        <a:defRPr sz="1619" kern="1200">
          <a:solidFill>
            <a:schemeClr val="tx1"/>
          </a:solidFill>
          <a:latin typeface="+mn-lt"/>
          <a:ea typeface="+mn-ea"/>
          <a:cs typeface="+mn-cs"/>
        </a:defRPr>
      </a:lvl3pPr>
      <a:lvl4pPr marL="1233409" algn="l" defTabSz="822273" rtl="0" eaLnBrk="1" latinLnBrk="0" hangingPunct="1">
        <a:defRPr sz="1619" kern="1200">
          <a:solidFill>
            <a:schemeClr val="tx1"/>
          </a:solidFill>
          <a:latin typeface="+mn-lt"/>
          <a:ea typeface="+mn-ea"/>
          <a:cs typeface="+mn-cs"/>
        </a:defRPr>
      </a:lvl4pPr>
      <a:lvl5pPr marL="1644545" algn="l" defTabSz="822273" rtl="0" eaLnBrk="1" latinLnBrk="0" hangingPunct="1">
        <a:defRPr sz="1619" kern="1200">
          <a:solidFill>
            <a:schemeClr val="tx1"/>
          </a:solidFill>
          <a:latin typeface="+mn-lt"/>
          <a:ea typeface="+mn-ea"/>
          <a:cs typeface="+mn-cs"/>
        </a:defRPr>
      </a:lvl5pPr>
      <a:lvl6pPr marL="2055681" algn="l" defTabSz="822273" rtl="0" eaLnBrk="1" latinLnBrk="0" hangingPunct="1">
        <a:defRPr sz="1619" kern="1200">
          <a:solidFill>
            <a:schemeClr val="tx1"/>
          </a:solidFill>
          <a:latin typeface="+mn-lt"/>
          <a:ea typeface="+mn-ea"/>
          <a:cs typeface="+mn-cs"/>
        </a:defRPr>
      </a:lvl6pPr>
      <a:lvl7pPr marL="2466818" algn="l" defTabSz="822273" rtl="0" eaLnBrk="1" latinLnBrk="0" hangingPunct="1">
        <a:defRPr sz="1619" kern="1200">
          <a:solidFill>
            <a:schemeClr val="tx1"/>
          </a:solidFill>
          <a:latin typeface="+mn-lt"/>
          <a:ea typeface="+mn-ea"/>
          <a:cs typeface="+mn-cs"/>
        </a:defRPr>
      </a:lvl7pPr>
      <a:lvl8pPr marL="2877954" algn="l" defTabSz="822273" rtl="0" eaLnBrk="1" latinLnBrk="0" hangingPunct="1">
        <a:defRPr sz="1619" kern="1200">
          <a:solidFill>
            <a:schemeClr val="tx1"/>
          </a:solidFill>
          <a:latin typeface="+mn-lt"/>
          <a:ea typeface="+mn-ea"/>
          <a:cs typeface="+mn-cs"/>
        </a:defRPr>
      </a:lvl8pPr>
      <a:lvl9pPr marL="3289090" algn="l" defTabSz="822273" rtl="0" eaLnBrk="1" latinLnBrk="0" hangingPunct="1">
        <a:defRPr sz="16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0594" y="365126"/>
            <a:ext cx="11547566" cy="6624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0594" y="1288869"/>
            <a:ext cx="11547566" cy="488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Bosch_footer_1">
            <a:extLst>
              <a:ext uri="{FF2B5EF4-FFF2-40B4-BE49-F238E27FC236}">
                <a16:creationId xmlns:a16="http://schemas.microsoft.com/office/drawing/2014/main" id="{C4A0DCBC-1EFB-43C4-AF00-AB85781F48E7}"/>
              </a:ext>
            </a:extLst>
          </p:cNvPr>
          <p:cNvSpPr txBox="1"/>
          <p:nvPr userDrawn="1"/>
        </p:nvSpPr>
        <p:spPr>
          <a:xfrm>
            <a:off x="400594" y="6384245"/>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RBVH/ECM</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400594" y="6537552"/>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pic>
        <p:nvPicPr>
          <p:cNvPr id="9" name="Picture 8"/>
          <p:cNvPicPr>
            <a:picLocks noChangeAspect="1"/>
          </p:cNvPicPr>
          <p:nvPr userDrawn="1"/>
        </p:nvPicPr>
        <p:blipFill>
          <a:blip r:embed="rId4"/>
          <a:stretch>
            <a:fillRect/>
          </a:stretch>
        </p:blipFill>
        <p:spPr>
          <a:xfrm>
            <a:off x="11132404" y="6343529"/>
            <a:ext cx="815756" cy="297332"/>
          </a:xfrm>
          <a:prstGeom prst="rect">
            <a:avLst/>
          </a:prstGeom>
        </p:spPr>
      </p:pic>
    </p:spTree>
    <p:extLst>
      <p:ext uri="{BB962C8B-B14F-4D97-AF65-F5344CB8AC3E}">
        <p14:creationId xmlns:p14="http://schemas.microsoft.com/office/powerpoint/2010/main" val="870613745"/>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emf"/><Relationship Id="rId4" Type="http://schemas.openxmlformats.org/officeDocument/2006/relationships/tags" Target="../tags/tag10.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image" Target="../media/image1.png"/><Relationship Id="rId3" Type="http://schemas.openxmlformats.org/officeDocument/2006/relationships/tags" Target="../tags/tag132.xml"/><Relationship Id="rId21" Type="http://schemas.openxmlformats.org/officeDocument/2006/relationships/image" Target="../media/image28.jpg"/><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notesSlide" Target="../notesSlides/notesSlide9.xml"/><Relationship Id="rId2" Type="http://schemas.openxmlformats.org/officeDocument/2006/relationships/tags" Target="../tags/tag131.xml"/><Relationship Id="rId16" Type="http://schemas.openxmlformats.org/officeDocument/2006/relationships/slideLayout" Target="../slideLayouts/slideLayout4.xml"/><Relationship Id="rId20" Type="http://schemas.openxmlformats.org/officeDocument/2006/relationships/image" Target="../media/image27.jp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tags" Target="../tags/tag144.xml"/><Relationship Id="rId10" Type="http://schemas.openxmlformats.org/officeDocument/2006/relationships/tags" Target="../tags/tag139.xml"/><Relationship Id="rId19" Type="http://schemas.openxmlformats.org/officeDocument/2006/relationships/image" Target="../media/image8.png"/><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s>
</file>

<file path=ppt/slides/_rels/slide12.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image" Target="../media/image8.png"/><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image" Target="../media/image1.png"/><Relationship Id="rId2" Type="http://schemas.openxmlformats.org/officeDocument/2006/relationships/tags" Target="../tags/tag146.xml"/><Relationship Id="rId16" Type="http://schemas.openxmlformats.org/officeDocument/2006/relationships/notesSlide" Target="../notesSlides/notesSlide10.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5" Type="http://schemas.openxmlformats.org/officeDocument/2006/relationships/slideLayout" Target="../slideLayouts/slideLayout4.xml"/><Relationship Id="rId10" Type="http://schemas.openxmlformats.org/officeDocument/2006/relationships/tags" Target="../tags/tag154.xml"/><Relationship Id="rId19" Type="http://schemas.openxmlformats.org/officeDocument/2006/relationships/image" Target="../media/image29.png"/><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s>
</file>

<file path=ppt/slides/_rels/slide13.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image" Target="../media/image8.pn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image" Target="../media/image1.png"/><Relationship Id="rId2" Type="http://schemas.openxmlformats.org/officeDocument/2006/relationships/tags" Target="../tags/tag160.xml"/><Relationship Id="rId16" Type="http://schemas.openxmlformats.org/officeDocument/2006/relationships/notesSlide" Target="../notesSlides/notesSlide11.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slideLayout" Target="../slideLayouts/slideLayout4.xml"/><Relationship Id="rId10" Type="http://schemas.openxmlformats.org/officeDocument/2006/relationships/tags" Target="../tags/tag168.xml"/><Relationship Id="rId19" Type="http://schemas.openxmlformats.org/officeDocument/2006/relationships/image" Target="../media/image30.png"/><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s>
</file>

<file path=ppt/slides/_rels/slide14.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tags" Target="../tags/tag185.xml"/><Relationship Id="rId18" Type="http://schemas.openxmlformats.org/officeDocument/2006/relationships/image" Target="../media/image8.png"/><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tags" Target="../tags/tag184.xml"/><Relationship Id="rId17" Type="http://schemas.openxmlformats.org/officeDocument/2006/relationships/image" Target="../media/image1.png"/><Relationship Id="rId2" Type="http://schemas.openxmlformats.org/officeDocument/2006/relationships/tags" Target="../tags/tag174.xml"/><Relationship Id="rId16" Type="http://schemas.openxmlformats.org/officeDocument/2006/relationships/notesSlide" Target="../notesSlides/notesSlide12.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5" Type="http://schemas.openxmlformats.org/officeDocument/2006/relationships/tags" Target="../tags/tag177.xml"/><Relationship Id="rId15" Type="http://schemas.openxmlformats.org/officeDocument/2006/relationships/slideLayout" Target="../slideLayouts/slideLayout4.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tags" Target="../tags/tag186.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1.png"/><Relationship Id="rId2" Type="http://schemas.openxmlformats.org/officeDocument/2006/relationships/tags" Target="../tags/tag14.xml"/><Relationship Id="rId16" Type="http://schemas.openxmlformats.org/officeDocument/2006/relationships/notesSlide" Target="../notesSlides/notesSlide1.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slideLayout" Target="../slideLayouts/slideLayout4.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3.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7.xml"/><Relationship Id="rId18" Type="http://schemas.openxmlformats.org/officeDocument/2006/relationships/notesSlide" Target="../notesSlides/notesSlide2.xml"/><Relationship Id="rId3" Type="http://schemas.openxmlformats.org/officeDocument/2006/relationships/tags" Target="../tags/tag29.xml"/><Relationship Id="rId21" Type="http://schemas.openxmlformats.org/officeDocument/2006/relationships/image" Target="../media/image9.png"/><Relationship Id="rId7" Type="http://schemas.openxmlformats.org/officeDocument/2006/relationships/tags" Target="../tags/tag33.xml"/><Relationship Id="rId12" Type="http://schemas.openxmlformats.org/officeDocument/2006/relationships/tags" Target="../tags/tag36.xml"/><Relationship Id="rId17" Type="http://schemas.openxmlformats.org/officeDocument/2006/relationships/slideLayout" Target="../slideLayouts/slideLayout4.xml"/><Relationship Id="rId2" Type="http://schemas.openxmlformats.org/officeDocument/2006/relationships/tags" Target="../tags/tag28.xml"/><Relationship Id="rId16" Type="http://schemas.openxmlformats.org/officeDocument/2006/relationships/tags" Target="../tags/tag40.xml"/><Relationship Id="rId20" Type="http://schemas.openxmlformats.org/officeDocument/2006/relationships/image" Target="../media/image8.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5.xml"/><Relationship Id="rId5" Type="http://schemas.openxmlformats.org/officeDocument/2006/relationships/tags" Target="../tags/tag31.xml"/><Relationship Id="rId15" Type="http://schemas.openxmlformats.org/officeDocument/2006/relationships/tags" Target="../tags/tag39.xml"/><Relationship Id="rId10" Type="http://schemas.openxmlformats.org/officeDocument/2006/relationships/video" Target="../media/media1.mp4"/><Relationship Id="rId19" Type="http://schemas.openxmlformats.org/officeDocument/2006/relationships/image" Target="../media/image1.png"/><Relationship Id="rId4" Type="http://schemas.openxmlformats.org/officeDocument/2006/relationships/tags" Target="../tags/tag30.xml"/><Relationship Id="rId9" Type="http://schemas.microsoft.com/office/2007/relationships/media" Target="../media/media1.mp4"/><Relationship Id="rId14" Type="http://schemas.openxmlformats.org/officeDocument/2006/relationships/tags" Target="../tags/tag38.xml"/></Relationships>
</file>

<file path=ppt/slides/_rels/slide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1.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notesSlide" Target="../notesSlides/notesSlide3.xml"/><Relationship Id="rId2" Type="http://schemas.openxmlformats.org/officeDocument/2006/relationships/tags" Target="../tags/tag42.xml"/><Relationship Id="rId16" Type="http://schemas.openxmlformats.org/officeDocument/2006/relationships/slideLayout" Target="../slideLayouts/slideLayout4.xml"/><Relationship Id="rId20" Type="http://schemas.openxmlformats.org/officeDocument/2006/relationships/image" Target="../media/image10.jp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10" Type="http://schemas.openxmlformats.org/officeDocument/2006/relationships/tags" Target="../tags/tag50.xml"/><Relationship Id="rId19" Type="http://schemas.openxmlformats.org/officeDocument/2006/relationships/image" Target="../media/image8.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5.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6.xml"/><Relationship Id="rId18" Type="http://schemas.openxmlformats.org/officeDocument/2006/relationships/notesSlide" Target="../notesSlides/notesSlide4.xml"/><Relationship Id="rId3" Type="http://schemas.openxmlformats.org/officeDocument/2006/relationships/tags" Target="../tags/tag58.xml"/><Relationship Id="rId21" Type="http://schemas.openxmlformats.org/officeDocument/2006/relationships/image" Target="../media/image11.png"/><Relationship Id="rId7" Type="http://schemas.openxmlformats.org/officeDocument/2006/relationships/tags" Target="../tags/tag62.xml"/><Relationship Id="rId12" Type="http://schemas.openxmlformats.org/officeDocument/2006/relationships/tags" Target="../tags/tag65.xml"/><Relationship Id="rId17" Type="http://schemas.openxmlformats.org/officeDocument/2006/relationships/slideLayout" Target="../slideLayouts/slideLayout4.xml"/><Relationship Id="rId2" Type="http://schemas.openxmlformats.org/officeDocument/2006/relationships/tags" Target="../tags/tag57.xml"/><Relationship Id="rId16" Type="http://schemas.openxmlformats.org/officeDocument/2006/relationships/tags" Target="../tags/tag69.xml"/><Relationship Id="rId20" Type="http://schemas.openxmlformats.org/officeDocument/2006/relationships/image" Target="../media/image8.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4.xml"/><Relationship Id="rId5" Type="http://schemas.openxmlformats.org/officeDocument/2006/relationships/tags" Target="../tags/tag60.xml"/><Relationship Id="rId15" Type="http://schemas.openxmlformats.org/officeDocument/2006/relationships/tags" Target="../tags/tag68.xml"/><Relationship Id="rId10" Type="http://schemas.openxmlformats.org/officeDocument/2006/relationships/video" Target="../media/media2.mp4"/><Relationship Id="rId19" Type="http://schemas.openxmlformats.org/officeDocument/2006/relationships/image" Target="../media/image1.png"/><Relationship Id="rId4" Type="http://schemas.openxmlformats.org/officeDocument/2006/relationships/tags" Target="../tags/tag59.xml"/><Relationship Id="rId9" Type="http://schemas.microsoft.com/office/2007/relationships/media" Target="../media/media2.mp4"/><Relationship Id="rId14" Type="http://schemas.openxmlformats.org/officeDocument/2006/relationships/tags" Target="../tags/tag67.xml"/></Relationships>
</file>

<file path=ppt/slides/_rels/slide6.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image" Target="../media/image1.png"/><Relationship Id="rId3" Type="http://schemas.openxmlformats.org/officeDocument/2006/relationships/tags" Target="../tags/tag72.xml"/><Relationship Id="rId21" Type="http://schemas.openxmlformats.org/officeDocument/2006/relationships/image" Target="../media/image13.png"/><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notesSlide" Target="../notesSlides/notesSlide5.xml"/><Relationship Id="rId2" Type="http://schemas.openxmlformats.org/officeDocument/2006/relationships/tags" Target="../tags/tag71.xml"/><Relationship Id="rId16" Type="http://schemas.openxmlformats.org/officeDocument/2006/relationships/slideLayout" Target="../slideLayouts/slideLayout4.xml"/><Relationship Id="rId20" Type="http://schemas.openxmlformats.org/officeDocument/2006/relationships/image" Target="../media/image12.jp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tags" Target="../tags/tag84.xml"/><Relationship Id="rId10" Type="http://schemas.openxmlformats.org/officeDocument/2006/relationships/tags" Target="../tags/tag79.xml"/><Relationship Id="rId19" Type="http://schemas.openxmlformats.org/officeDocument/2006/relationships/image" Target="../media/image8.pn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s>
</file>

<file path=ppt/slides/_rels/slide7.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image" Target="../media/image1.png"/><Relationship Id="rId3" Type="http://schemas.openxmlformats.org/officeDocument/2006/relationships/tags" Target="../tags/tag87.xml"/><Relationship Id="rId21" Type="http://schemas.openxmlformats.org/officeDocument/2006/relationships/image" Target="../media/image15.jpg"/><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notesSlide" Target="../notesSlides/notesSlide6.xml"/><Relationship Id="rId2" Type="http://schemas.openxmlformats.org/officeDocument/2006/relationships/tags" Target="../tags/tag86.xml"/><Relationship Id="rId16" Type="http://schemas.openxmlformats.org/officeDocument/2006/relationships/slideLayout" Target="../slideLayouts/slideLayout4.xml"/><Relationship Id="rId20" Type="http://schemas.openxmlformats.org/officeDocument/2006/relationships/image" Target="../media/image14.jp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19" Type="http://schemas.openxmlformats.org/officeDocument/2006/relationships/image" Target="../media/image8.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image" Target="../media/image16.jpg"/></Relationships>
</file>

<file path=ppt/slides/_rels/slide8.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image" Target="../media/image1.png"/><Relationship Id="rId3" Type="http://schemas.openxmlformats.org/officeDocument/2006/relationships/tags" Target="../tags/tag102.xml"/><Relationship Id="rId21" Type="http://schemas.openxmlformats.org/officeDocument/2006/relationships/image" Target="../media/image18.jpg"/><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notesSlide" Target="../notesSlides/notesSlide7.xml"/><Relationship Id="rId2" Type="http://schemas.openxmlformats.org/officeDocument/2006/relationships/tags" Target="../tags/tag101.xml"/><Relationship Id="rId16" Type="http://schemas.openxmlformats.org/officeDocument/2006/relationships/slideLayout" Target="../slideLayouts/slideLayout4.xml"/><Relationship Id="rId20" Type="http://schemas.openxmlformats.org/officeDocument/2006/relationships/image" Target="../media/image17.jp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image" Target="../media/image20.jpg"/><Relationship Id="rId10" Type="http://schemas.openxmlformats.org/officeDocument/2006/relationships/tags" Target="../tags/tag109.xml"/><Relationship Id="rId19" Type="http://schemas.openxmlformats.org/officeDocument/2006/relationships/image" Target="../media/image8.png"/><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image" Target="../media/image19.jpg"/></Relationships>
</file>

<file path=ppt/slides/_rels/slide9.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image" Target="../media/image1.png"/><Relationship Id="rId3" Type="http://schemas.openxmlformats.org/officeDocument/2006/relationships/tags" Target="../tags/tag117.xml"/><Relationship Id="rId21" Type="http://schemas.openxmlformats.org/officeDocument/2006/relationships/image" Target="../media/image22.jpg"/><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notesSlide" Target="../notesSlides/notesSlide8.xml"/><Relationship Id="rId25" Type="http://schemas.openxmlformats.org/officeDocument/2006/relationships/image" Target="../media/image25.png"/><Relationship Id="rId2" Type="http://schemas.openxmlformats.org/officeDocument/2006/relationships/tags" Target="../tags/tag116.xml"/><Relationship Id="rId16" Type="http://schemas.openxmlformats.org/officeDocument/2006/relationships/slideLayout" Target="../slideLayouts/slideLayout4.xml"/><Relationship Id="rId20" Type="http://schemas.openxmlformats.org/officeDocument/2006/relationships/image" Target="../media/image21.jp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image" Target="../media/image24.jpg"/><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image" Target="../media/image23.jpg"/><Relationship Id="rId10" Type="http://schemas.openxmlformats.org/officeDocument/2006/relationships/tags" Target="../tags/tag124.xml"/><Relationship Id="rId19" Type="http://schemas.openxmlformats.org/officeDocument/2006/relationships/image" Target="../media/image8.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Subtitle 2" hidden="1"/>
          <p:cNvSpPr>
            <a:spLocks noGrp="1"/>
          </p:cNvSpPr>
          <p:nvPr>
            <p:ph type="subTitle" idx="1"/>
            <p:custDataLst>
              <p:tags r:id="rId3"/>
            </p:custDataLst>
          </p:nvPr>
        </p:nvSpPr>
        <p:spPr>
          <a:xfrm>
            <a:off x="197" y="0"/>
            <a:ext cx="1411474" cy="141147"/>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endParaRPr lang="en-US" sz="111">
              <a:solidFill>
                <a:srgbClr val="000000"/>
              </a:solidFill>
            </a:endParaRPr>
          </a:p>
        </p:txBody>
      </p:sp>
      <p:pic>
        <p:nvPicPr>
          <p:cNvPr id="2" name="Picture 1"/>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Title 8_"/>
          <p:cNvSpPr txBox="1">
            <a:spLocks/>
          </p:cNvSpPr>
          <p:nvPr>
            <p:custDataLst>
              <p:tags r:id="rId5"/>
            </p:custDataLst>
          </p:nvPr>
        </p:nvSpPr>
        <p:spPr bwMode="auto">
          <a:xfrm>
            <a:off x="674575" y="731525"/>
            <a:ext cx="10954208" cy="5196665"/>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90000"/>
              </a:lnSpc>
              <a:spcBef>
                <a:spcPts val="0"/>
              </a:spcBef>
              <a:spcAft>
                <a:spcPts val="0"/>
              </a:spcAft>
            </a:pPr>
            <a:endParaRPr lang="en-US" sz="8292" b="1" kern="0" dirty="0">
              <a:solidFill>
                <a:srgbClr val="FFFFFF"/>
              </a:solidFill>
              <a:latin typeface="+mj-lt"/>
            </a:endParaRPr>
          </a:p>
          <a:p>
            <a:pPr>
              <a:lnSpc>
                <a:spcPct val="90000"/>
              </a:lnSpc>
              <a:spcBef>
                <a:spcPts val="0"/>
              </a:spcBef>
              <a:spcAft>
                <a:spcPts val="0"/>
              </a:spcAft>
            </a:pPr>
            <a:r>
              <a:rPr lang="en-US" sz="6668" b="1" kern="0" dirty="0">
                <a:solidFill>
                  <a:srgbClr val="FFFFFF"/>
                </a:solidFill>
                <a:latin typeface="+mj-lt"/>
              </a:rPr>
              <a:t>AI training group</a:t>
            </a:r>
          </a:p>
          <a:p>
            <a:pPr>
              <a:lnSpc>
                <a:spcPct val="90000"/>
              </a:lnSpc>
              <a:spcBef>
                <a:spcPts val="0"/>
              </a:spcBef>
              <a:spcAft>
                <a:spcPts val="0"/>
              </a:spcAft>
            </a:pPr>
            <a:r>
              <a:rPr lang="en-US" sz="6668" b="1" kern="0" dirty="0">
                <a:solidFill>
                  <a:srgbClr val="FFFFFF"/>
                </a:solidFill>
                <a:latin typeface="+mj-lt"/>
              </a:rPr>
              <a:t>Weekly Report</a:t>
            </a: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r>
              <a:rPr lang="en-US" sz="2667" kern="0" cap="all" dirty="0">
                <a:solidFill>
                  <a:srgbClr val="FFFFFF"/>
                </a:solidFill>
                <a:latin typeface="+mj-lt"/>
              </a:rPr>
              <a:t>Nguyen </a:t>
            </a:r>
            <a:r>
              <a:rPr lang="en-US" sz="2667" kern="0" cap="all" dirty="0" err="1">
                <a:solidFill>
                  <a:srgbClr val="FFFFFF"/>
                </a:solidFill>
                <a:latin typeface="+mj-lt"/>
              </a:rPr>
              <a:t>khai</a:t>
            </a:r>
            <a:r>
              <a:rPr lang="en-US" sz="2667" kern="0" cap="all" dirty="0">
                <a:solidFill>
                  <a:srgbClr val="FFFFFF"/>
                </a:solidFill>
                <a:latin typeface="+mj-lt"/>
              </a:rPr>
              <a:t> </a:t>
            </a:r>
            <a:r>
              <a:rPr lang="en-US" sz="2667" kern="0" cap="all" dirty="0" err="1">
                <a:solidFill>
                  <a:srgbClr val="FFFFFF"/>
                </a:solidFill>
                <a:latin typeface="+mj-lt"/>
              </a:rPr>
              <a:t>phu</a:t>
            </a:r>
            <a:r>
              <a:rPr lang="en-US" sz="2667" kern="0" cap="all">
                <a:solidFill>
                  <a:srgbClr val="FFFFFF"/>
                </a:solidFill>
                <a:latin typeface="+mj-lt"/>
              </a:rPr>
              <a:t> – Aug 11 2023</a:t>
            </a:r>
          </a:p>
          <a:p>
            <a:pPr>
              <a:lnSpc>
                <a:spcPct val="90000"/>
              </a:lnSpc>
              <a:spcBef>
                <a:spcPts val="0"/>
              </a:spcBef>
              <a:spcAft>
                <a:spcPts val="0"/>
              </a:spcAft>
            </a:pPr>
            <a:endParaRPr lang="en-US" sz="2667" kern="0" cap="all" dirty="0">
              <a:solidFill>
                <a:srgbClr val="FFFFFF"/>
              </a:solidFill>
              <a:latin typeface="+mj-lt"/>
            </a:endParaRPr>
          </a:p>
        </p:txBody>
      </p:sp>
      <p:pic>
        <p:nvPicPr>
          <p:cNvPr id="4" name="Picture 3"/>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1168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ut3">
            <a:hlinkClick r:id="" action="ppaction://media"/>
            <a:extLst>
              <a:ext uri="{FF2B5EF4-FFF2-40B4-BE49-F238E27FC236}">
                <a16:creationId xmlns:a16="http://schemas.microsoft.com/office/drawing/2014/main" id="{13CFA32D-C402-423C-E7AC-74DA3DB76A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0673" y="0"/>
            <a:ext cx="9150655" cy="6862992"/>
          </a:xfrm>
          <a:prstGeom prst="rect">
            <a:avLst/>
          </a:prstGeom>
        </p:spPr>
      </p:pic>
    </p:spTree>
    <p:extLst>
      <p:ext uri="{BB962C8B-B14F-4D97-AF65-F5344CB8AC3E}">
        <p14:creationId xmlns:p14="http://schemas.microsoft.com/office/powerpoint/2010/main" val="27982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Case 3</a:t>
            </a:r>
          </a:p>
        </p:txBody>
      </p:sp>
      <p:grpSp>
        <p:nvGrpSpPr>
          <p:cNvPr id="27" name="Group 26">
            <a:extLst>
              <a:ext uri="{FF2B5EF4-FFF2-40B4-BE49-F238E27FC236}">
                <a16:creationId xmlns:a16="http://schemas.microsoft.com/office/drawing/2014/main" id="{9A210AFF-0DB6-3719-E08C-8F9B31360653}"/>
              </a:ext>
            </a:extLst>
          </p:cNvPr>
          <p:cNvGrpSpPr/>
          <p:nvPr/>
        </p:nvGrpSpPr>
        <p:grpSpPr>
          <a:xfrm>
            <a:off x="456807" y="878211"/>
            <a:ext cx="3585804" cy="2689353"/>
            <a:chOff x="456807" y="828783"/>
            <a:chExt cx="3585804" cy="2689353"/>
          </a:xfrm>
        </p:grpSpPr>
        <p:pic>
          <p:nvPicPr>
            <p:cNvPr id="18" name="Picture 17">
              <a:extLst>
                <a:ext uri="{FF2B5EF4-FFF2-40B4-BE49-F238E27FC236}">
                  <a16:creationId xmlns:a16="http://schemas.microsoft.com/office/drawing/2014/main" id="{38EEE829-66C2-B275-332D-3034E4A5DA7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6807" y="828783"/>
              <a:ext cx="3585804" cy="2689353"/>
            </a:xfrm>
            <a:prstGeom prst="rect">
              <a:avLst/>
            </a:prstGeom>
          </p:spPr>
        </p:pic>
        <p:sp>
          <p:nvSpPr>
            <p:cNvPr id="23" name="Oval 22">
              <a:extLst>
                <a:ext uri="{FF2B5EF4-FFF2-40B4-BE49-F238E27FC236}">
                  <a16:creationId xmlns:a16="http://schemas.microsoft.com/office/drawing/2014/main" id="{AC9471F9-6A87-C40E-8D4E-28BFB1CAE156}"/>
                </a:ext>
              </a:extLst>
            </p:cNvPr>
            <p:cNvSpPr/>
            <p:nvPr/>
          </p:nvSpPr>
          <p:spPr>
            <a:xfrm>
              <a:off x="2486526" y="2695074"/>
              <a:ext cx="417094" cy="4170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FAB3EA7-8C9A-780E-FEC4-939436C39D57}"/>
              </a:ext>
            </a:extLst>
          </p:cNvPr>
          <p:cNvGrpSpPr/>
          <p:nvPr/>
        </p:nvGrpSpPr>
        <p:grpSpPr>
          <a:xfrm>
            <a:off x="456807" y="3682822"/>
            <a:ext cx="3585804" cy="2689353"/>
            <a:chOff x="456807" y="3633394"/>
            <a:chExt cx="3585804" cy="2689353"/>
          </a:xfrm>
        </p:grpSpPr>
        <p:pic>
          <p:nvPicPr>
            <p:cNvPr id="22" name="Picture 21">
              <a:extLst>
                <a:ext uri="{FF2B5EF4-FFF2-40B4-BE49-F238E27FC236}">
                  <a16:creationId xmlns:a16="http://schemas.microsoft.com/office/drawing/2014/main" id="{029808CD-92F3-9285-91BF-BABBD868FF4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6807" y="3633394"/>
              <a:ext cx="3585804" cy="2689353"/>
            </a:xfrm>
            <a:prstGeom prst="rect">
              <a:avLst/>
            </a:prstGeom>
          </p:spPr>
        </p:pic>
        <p:sp>
          <p:nvSpPr>
            <p:cNvPr id="25" name="Oval 24">
              <a:extLst>
                <a:ext uri="{FF2B5EF4-FFF2-40B4-BE49-F238E27FC236}">
                  <a16:creationId xmlns:a16="http://schemas.microsoft.com/office/drawing/2014/main" id="{4FCC3C60-5918-D9FD-EC0B-3BCC02E82FD4}"/>
                </a:ext>
              </a:extLst>
            </p:cNvPr>
            <p:cNvSpPr/>
            <p:nvPr/>
          </p:nvSpPr>
          <p:spPr>
            <a:xfrm>
              <a:off x="2486526" y="5334270"/>
              <a:ext cx="417094" cy="4170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44914017-F00B-3858-E9CD-AC3B48220141}"/>
              </a:ext>
            </a:extLst>
          </p:cNvPr>
          <p:cNvSpPr txBox="1"/>
          <p:nvPr/>
        </p:nvSpPr>
        <p:spPr>
          <a:xfrm>
            <a:off x="4742598" y="1456071"/>
            <a:ext cx="6813585" cy="1200329"/>
          </a:xfrm>
          <a:prstGeom prst="rect">
            <a:avLst/>
          </a:prstGeom>
          <a:noFill/>
        </p:spPr>
        <p:txBody>
          <a:bodyPr wrap="square" rtlCol="0">
            <a:spAutoFit/>
          </a:bodyPr>
          <a:lstStyle/>
          <a:p>
            <a:pPr marL="285750" indent="-285750">
              <a:buFont typeface="Arial" panose="020B0604020202020204" pitchFamily="34" charset="0"/>
              <a:buChar char="•"/>
            </a:pPr>
            <a:r>
              <a:rPr lang="en-US">
                <a:latin typeface="Bosch Office Sans" pitchFamily="2" charset="0"/>
              </a:rPr>
              <a:t>The slider doesn’t move “smoothly” corresponding with the finger movement</a:t>
            </a:r>
          </a:p>
          <a:p>
            <a:pPr marL="285750" indent="-285750">
              <a:buFont typeface="Arial" panose="020B0604020202020204" pitchFamily="34" charset="0"/>
              <a:buChar char="•"/>
            </a:pPr>
            <a:r>
              <a:rPr lang="en-US">
                <a:latin typeface="Bosch Office Sans" pitchFamily="2" charset="0"/>
              </a:rPr>
              <a:t>Cannot identify whether there is a bug or not by just solely based on the information on the screen</a:t>
            </a:r>
          </a:p>
        </p:txBody>
      </p:sp>
      <p:grpSp>
        <p:nvGrpSpPr>
          <p:cNvPr id="31" name="Group 30">
            <a:extLst>
              <a:ext uri="{FF2B5EF4-FFF2-40B4-BE49-F238E27FC236}">
                <a16:creationId xmlns:a16="http://schemas.microsoft.com/office/drawing/2014/main" id="{C78FE6A8-1ACA-2D86-6184-A01422365CE7}"/>
              </a:ext>
            </a:extLst>
          </p:cNvPr>
          <p:cNvGrpSpPr/>
          <p:nvPr/>
        </p:nvGrpSpPr>
        <p:grpSpPr>
          <a:xfrm>
            <a:off x="6535498" y="3682822"/>
            <a:ext cx="3585804" cy="2689353"/>
            <a:chOff x="456807" y="828783"/>
            <a:chExt cx="3585804" cy="2689353"/>
          </a:xfrm>
        </p:grpSpPr>
        <p:pic>
          <p:nvPicPr>
            <p:cNvPr id="33" name="Picture 32">
              <a:extLst>
                <a:ext uri="{FF2B5EF4-FFF2-40B4-BE49-F238E27FC236}">
                  <a16:creationId xmlns:a16="http://schemas.microsoft.com/office/drawing/2014/main" id="{8EDF3E52-95F0-D776-A523-36AA905F598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6807" y="828783"/>
              <a:ext cx="3585804" cy="2689353"/>
            </a:xfrm>
            <a:prstGeom prst="rect">
              <a:avLst/>
            </a:prstGeom>
          </p:spPr>
        </p:pic>
        <p:sp>
          <p:nvSpPr>
            <p:cNvPr id="34" name="Oval 33">
              <a:extLst>
                <a:ext uri="{FF2B5EF4-FFF2-40B4-BE49-F238E27FC236}">
                  <a16:creationId xmlns:a16="http://schemas.microsoft.com/office/drawing/2014/main" id="{9283DEBF-420C-1F99-2CC7-269B8217D782}"/>
                </a:ext>
              </a:extLst>
            </p:cNvPr>
            <p:cNvSpPr/>
            <p:nvPr/>
          </p:nvSpPr>
          <p:spPr>
            <a:xfrm>
              <a:off x="2608611" y="2310151"/>
              <a:ext cx="152752" cy="13291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16093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5" name="TextBox 14">
            <a:extLst>
              <a:ext uri="{FF2B5EF4-FFF2-40B4-BE49-F238E27FC236}">
                <a16:creationId xmlns:a16="http://schemas.microsoft.com/office/drawing/2014/main" id="{A3135859-5CDF-29C5-AC84-EE220725EAB5}"/>
              </a:ext>
            </a:extLst>
          </p:cNvPr>
          <p:cNvSpPr txBox="1"/>
          <p:nvPr/>
        </p:nvSpPr>
        <p:spPr>
          <a:xfrm>
            <a:off x="456808" y="1845922"/>
            <a:ext cx="5639192" cy="3139321"/>
          </a:xfrm>
          <a:prstGeom prst="rect">
            <a:avLst/>
          </a:prstGeom>
          <a:noFill/>
        </p:spPr>
        <p:txBody>
          <a:bodyPr wrap="square" rtlCol="0">
            <a:spAutoFit/>
          </a:bodyPr>
          <a:lstStyle/>
          <a:p>
            <a:pPr marL="285750" indent="-285750">
              <a:buFont typeface="Arial" panose="020B0604020202020204" pitchFamily="34" charset="0"/>
              <a:buChar char="•"/>
            </a:pPr>
            <a:r>
              <a:rPr lang="en-US">
                <a:latin typeface="Bosch Office Sans" pitchFamily="2" charset="0"/>
              </a:rPr>
              <a:t>Requirements (minimum):</a:t>
            </a:r>
          </a:p>
          <a:p>
            <a:pPr marL="742950" lvl="1" indent="-285750">
              <a:buFont typeface="Courier New" panose="02070309020205020404" pitchFamily="49" charset="0"/>
              <a:buChar char="o"/>
            </a:pPr>
            <a:r>
              <a:rPr lang="en-US">
                <a:latin typeface="Bosch Office Sans" pitchFamily="2" charset="0"/>
              </a:rPr>
              <a:t>Track fingertips</a:t>
            </a:r>
          </a:p>
          <a:p>
            <a:pPr marL="742950" lvl="1" indent="-285750">
              <a:buFont typeface="Courier New" panose="02070309020205020404" pitchFamily="49" charset="0"/>
              <a:buChar char="o"/>
            </a:pPr>
            <a:r>
              <a:rPr lang="en-US">
                <a:latin typeface="Bosch Office Sans" pitchFamily="2" charset="0"/>
              </a:rPr>
              <a:t>Track the slider</a:t>
            </a:r>
          </a:p>
          <a:p>
            <a:pPr marL="285750" indent="-285750">
              <a:buFont typeface="Arial" panose="020B0604020202020204" pitchFamily="34" charset="0"/>
              <a:buChar char="•"/>
            </a:pPr>
            <a:r>
              <a:rPr lang="en-US">
                <a:latin typeface="Bosch Office Sans" pitchFamily="2" charset="0"/>
              </a:rPr>
              <a:t>Challenges:</a:t>
            </a:r>
          </a:p>
          <a:p>
            <a:pPr marL="742950" lvl="1" indent="-285750">
              <a:buFont typeface="Courier New" panose="02070309020205020404" pitchFamily="49" charset="0"/>
              <a:buChar char="o"/>
            </a:pPr>
            <a:r>
              <a:rPr lang="en-US">
                <a:latin typeface="Bosch Office Sans" pitchFamily="2" charset="0"/>
              </a:rPr>
              <a:t>Light reflection</a:t>
            </a:r>
          </a:p>
          <a:p>
            <a:pPr marL="742950" lvl="1" indent="-285750">
              <a:buFont typeface="Courier New" panose="02070309020205020404" pitchFamily="49" charset="0"/>
              <a:buChar char="o"/>
            </a:pPr>
            <a:r>
              <a:rPr lang="en-US">
                <a:latin typeface="Bosch Office Sans" pitchFamily="2" charset="0"/>
              </a:rPr>
              <a:t>Tester’s reflection</a:t>
            </a:r>
          </a:p>
          <a:p>
            <a:pPr marL="742950" lvl="1" indent="-285750">
              <a:buFont typeface="Courier New" panose="02070309020205020404" pitchFamily="49" charset="0"/>
              <a:buChar char="o"/>
            </a:pPr>
            <a:r>
              <a:rPr lang="en-US">
                <a:latin typeface="Bosch Office Sans" pitchFamily="2" charset="0"/>
              </a:rPr>
              <a:t>The arm covers a large part of the screen</a:t>
            </a:r>
          </a:p>
          <a:p>
            <a:pPr marL="742950" lvl="1" indent="-285750">
              <a:buFont typeface="Courier New" panose="02070309020205020404" pitchFamily="49" charset="0"/>
              <a:buChar char="o"/>
            </a:pPr>
            <a:r>
              <a:rPr lang="en-US">
                <a:latin typeface="Bosch Office Sans" pitchFamily="2" charset="0"/>
              </a:rPr>
              <a:t>The index finger completely covers the slider when the tester interacts with the screen</a:t>
            </a:r>
          </a:p>
          <a:p>
            <a:endParaRPr lang="en-US">
              <a:latin typeface="Bosch Office Sans" pitchFamily="2" charset="0"/>
            </a:endParaRPr>
          </a:p>
          <a:p>
            <a:pPr marL="285750" indent="-285750">
              <a:buFont typeface="Arial" panose="020B0604020202020204" pitchFamily="34" charset="0"/>
              <a:buChar char="•"/>
            </a:pPr>
            <a:endParaRPr lang="en-US">
              <a:latin typeface="Bosch Office Sans" pitchFamily="2" charset="0"/>
            </a:endParaRPr>
          </a:p>
        </p:txBody>
      </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Case 3</a:t>
            </a:r>
          </a:p>
        </p:txBody>
      </p:sp>
      <p:pic>
        <p:nvPicPr>
          <p:cNvPr id="2050" name="Picture 2" descr="opencv - Finding fingertip efficient method - Stack Overflow">
            <a:extLst>
              <a:ext uri="{FF2B5EF4-FFF2-40B4-BE49-F238E27FC236}">
                <a16:creationId xmlns:a16="http://schemas.microsoft.com/office/drawing/2014/main" id="{0E491F6E-279B-8985-0A60-01197E468AD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46861" y="933922"/>
            <a:ext cx="5648325" cy="22764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68473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3135859-5CDF-29C5-AC84-EE220725EAB5}"/>
                  </a:ext>
                </a:extLst>
              </p:cNvPr>
              <p:cNvSpPr txBox="1"/>
              <p:nvPr/>
            </p:nvSpPr>
            <p:spPr>
              <a:xfrm>
                <a:off x="456807" y="2344418"/>
                <a:ext cx="10879247" cy="270843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a:latin typeface="Bosch Office Sans" pitchFamily="2" charset="0"/>
                  </a:rPr>
                  <a:t>Animation bugs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a:latin typeface="Bosch Office Sans" pitchFamily="2" charset="0"/>
                  </a:rPr>
                  <a:t> Video noise</a:t>
                </a:r>
              </a:p>
              <a:p>
                <a:pPr marL="285750" indent="-285750">
                  <a:spcAft>
                    <a:spcPts val="600"/>
                  </a:spcAft>
                  <a:buFont typeface="Arial" panose="020B0604020202020204" pitchFamily="34" charset="0"/>
                  <a:buChar char="•"/>
                </a:pPr>
                <a:r>
                  <a:rPr lang="en-US" sz="2000">
                    <a:latin typeface="Bosch Office Sans" pitchFamily="2" charset="0"/>
                  </a:rPr>
                  <a:t>Depends heavily on temporal dimension</a:t>
                </a:r>
              </a:p>
              <a:p>
                <a:pPr marL="285750" indent="-285750">
                  <a:spcAft>
                    <a:spcPts val="600"/>
                  </a:spcAft>
                  <a:buFont typeface="Arial" panose="020B0604020202020204" pitchFamily="34" charset="0"/>
                  <a:buChar char="•"/>
                </a:pPr>
                <a:r>
                  <a:rPr lang="en-US" sz="2000">
                    <a:latin typeface="Bosch Office Sans" pitchFamily="2" charset="0"/>
                  </a:rPr>
                  <a:t>Needs more study on object detection, hand tracking (especially in dark)</a:t>
                </a:r>
              </a:p>
              <a:p>
                <a:pPr marL="285750" indent="-285750">
                  <a:spcAft>
                    <a:spcPts val="600"/>
                  </a:spcAft>
                  <a:buFont typeface="Arial" panose="020B0604020202020204" pitchFamily="34" charset="0"/>
                  <a:buChar char="•"/>
                </a:pPr>
                <a:r>
                  <a:rPr lang="en-US" sz="2000">
                    <a:latin typeface="Bosch Office Sans" pitchFamily="2" charset="0"/>
                  </a:rPr>
                  <a:t>Most test videos are on JIRA -&gt; difficult to gain access to</a:t>
                </a:r>
              </a:p>
              <a:p>
                <a:pPr marL="285750" indent="-285750">
                  <a:spcAft>
                    <a:spcPts val="600"/>
                  </a:spcAft>
                  <a:buFont typeface="Arial" panose="020B0604020202020204" pitchFamily="34" charset="0"/>
                  <a:buChar char="•"/>
                </a:pPr>
                <a:r>
                  <a:rPr lang="en-US" sz="2000">
                    <a:latin typeface="Bosch Office Sans" pitchFamily="2" charset="0"/>
                  </a:rPr>
                  <a:t>Some animation bugs do not appear on screen capture -&gt; cannot rely on screen capture</a:t>
                </a:r>
              </a:p>
              <a:p>
                <a:pPr marL="285750" indent="-285750">
                  <a:spcAft>
                    <a:spcPts val="600"/>
                  </a:spcAft>
                  <a:buFont typeface="Arial" panose="020B0604020202020204" pitchFamily="34" charset="0"/>
                  <a:buChar char="•"/>
                </a:pPr>
                <a:endParaRPr lang="en-US" sz="2000">
                  <a:latin typeface="Bosch Office Sans" pitchFamily="2" charset="0"/>
                </a:endParaRPr>
              </a:p>
              <a:p>
                <a:pPr marL="285750" indent="-285750">
                  <a:spcAft>
                    <a:spcPts val="600"/>
                  </a:spcAft>
                  <a:buFont typeface="Arial" panose="020B0604020202020204" pitchFamily="34" charset="0"/>
                  <a:buChar char="•"/>
                </a:pPr>
                <a:endParaRPr lang="en-US" sz="2000">
                  <a:latin typeface="Bosch Office Sans" pitchFamily="2" charset="0"/>
                </a:endParaRPr>
              </a:p>
            </p:txBody>
          </p:sp>
        </mc:Choice>
        <mc:Fallback>
          <p:sp>
            <p:nvSpPr>
              <p:cNvPr id="15" name="TextBox 14">
                <a:extLst>
                  <a:ext uri="{FF2B5EF4-FFF2-40B4-BE49-F238E27FC236}">
                    <a16:creationId xmlns:a16="http://schemas.microsoft.com/office/drawing/2014/main" id="{A3135859-5CDF-29C5-AC84-EE220725EAB5}"/>
                  </a:ext>
                </a:extLst>
              </p:cNvPr>
              <p:cNvSpPr txBox="1">
                <a:spLocks noRot="1" noChangeAspect="1" noMove="1" noResize="1" noEditPoints="1" noAdjustHandles="1" noChangeArrowheads="1" noChangeShapeType="1" noTextEdit="1"/>
              </p:cNvSpPr>
              <p:nvPr/>
            </p:nvSpPr>
            <p:spPr>
              <a:xfrm>
                <a:off x="456807" y="2344418"/>
                <a:ext cx="10879247" cy="2708434"/>
              </a:xfrm>
              <a:prstGeom prst="rect">
                <a:avLst/>
              </a:prstGeom>
              <a:blipFill>
                <a:blip r:embed="rId19"/>
                <a:stretch>
                  <a:fillRect l="-504" t="-1126"/>
                </a:stretch>
              </a:blipFill>
            </p:spPr>
            <p:txBody>
              <a:bodyPr/>
              <a:lstStyle/>
              <a:p>
                <a:r>
                  <a:rPr lang="en-US">
                    <a:noFill/>
                  </a:rPr>
                  <a:t> </a:t>
                </a:r>
              </a:p>
            </p:txBody>
          </p:sp>
        </mc:Fallback>
      </mc:AlternateContent>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General challenges</a:t>
            </a:r>
          </a:p>
        </p:txBody>
      </p:sp>
    </p:spTree>
    <p:custDataLst>
      <p:tags r:id="rId1"/>
    </p:custDataLst>
    <p:extLst>
      <p:ext uri="{BB962C8B-B14F-4D97-AF65-F5344CB8AC3E}">
        <p14:creationId xmlns:p14="http://schemas.microsoft.com/office/powerpoint/2010/main" val="1901850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5" name="TextBox 14">
            <a:extLst>
              <a:ext uri="{FF2B5EF4-FFF2-40B4-BE49-F238E27FC236}">
                <a16:creationId xmlns:a16="http://schemas.microsoft.com/office/drawing/2014/main" id="{A3135859-5CDF-29C5-AC84-EE220725EAB5}"/>
              </a:ext>
            </a:extLst>
          </p:cNvPr>
          <p:cNvSpPr txBox="1"/>
          <p:nvPr/>
        </p:nvSpPr>
        <p:spPr>
          <a:xfrm>
            <a:off x="305978" y="1262150"/>
            <a:ext cx="10879247" cy="463203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b="1">
                <a:latin typeface="Bosch Office Sans" pitchFamily="2" charset="0"/>
              </a:rPr>
              <a:t>Deep Learning</a:t>
            </a:r>
          </a:p>
          <a:p>
            <a:pPr marL="800100" lvl="1" indent="-342900">
              <a:spcAft>
                <a:spcPts val="600"/>
              </a:spcAft>
              <a:buFont typeface="Courier New" panose="02070309020205020404" pitchFamily="49" charset="0"/>
              <a:buChar char="o"/>
            </a:pPr>
            <a:r>
              <a:rPr lang="en-US" sz="2000">
                <a:latin typeface="Bosch Office Sans" pitchFamily="2" charset="0"/>
              </a:rPr>
              <a:t>Need a lot more data</a:t>
            </a:r>
          </a:p>
          <a:p>
            <a:pPr marL="800100" lvl="1" indent="-342900">
              <a:spcAft>
                <a:spcPts val="600"/>
              </a:spcAft>
              <a:buFont typeface="Courier New" panose="02070309020205020404" pitchFamily="49" charset="0"/>
              <a:buChar char="o"/>
            </a:pPr>
            <a:r>
              <a:rPr lang="en-US" sz="2000">
                <a:latin typeface="Bosch Office Sans" pitchFamily="2" charset="0"/>
              </a:rPr>
              <a:t>Cannot identify unique bugs with low records</a:t>
            </a:r>
          </a:p>
          <a:p>
            <a:pPr marL="800100" lvl="1" indent="-342900">
              <a:spcAft>
                <a:spcPts val="600"/>
              </a:spcAft>
              <a:buFont typeface="Courier New" panose="02070309020205020404" pitchFamily="49" charset="0"/>
              <a:buChar char="o"/>
            </a:pPr>
            <a:r>
              <a:rPr lang="en-US" sz="2000">
                <a:latin typeface="Bosch Office Sans" pitchFamily="2" charset="0"/>
              </a:rPr>
              <a:t>Cannot adapt to new “types” of bugs</a:t>
            </a:r>
          </a:p>
          <a:p>
            <a:pPr marL="800100" lvl="1" indent="-342900">
              <a:spcAft>
                <a:spcPts val="600"/>
              </a:spcAft>
              <a:buFont typeface="Wingdings" panose="05000000000000000000" pitchFamily="2" charset="2"/>
              <a:buChar char="v"/>
            </a:pPr>
            <a:r>
              <a:rPr lang="en-US" sz="2000">
                <a:latin typeface="Bosch Office Sans" pitchFamily="2" charset="0"/>
              </a:rPr>
              <a:t>Anomaly detection ?</a:t>
            </a:r>
          </a:p>
          <a:p>
            <a:pPr marL="342900" indent="-342900">
              <a:spcAft>
                <a:spcPts val="600"/>
              </a:spcAft>
              <a:buFont typeface="Arial" panose="020B0604020202020204" pitchFamily="34" charset="0"/>
              <a:buChar char="•"/>
            </a:pPr>
            <a:r>
              <a:rPr lang="en-US" sz="2000" b="1">
                <a:latin typeface="Bosch Office Sans" pitchFamily="2" charset="0"/>
              </a:rPr>
              <a:t>Case-dependent</a:t>
            </a:r>
          </a:p>
          <a:p>
            <a:pPr marL="800100" lvl="1" indent="-342900">
              <a:spcAft>
                <a:spcPts val="600"/>
              </a:spcAft>
              <a:buFont typeface="Courier New" panose="02070309020205020404" pitchFamily="49" charset="0"/>
              <a:buChar char="o"/>
            </a:pPr>
            <a:r>
              <a:rPr lang="en-US" sz="2000">
                <a:latin typeface="Bosch Office Sans" pitchFamily="2" charset="0"/>
              </a:rPr>
              <a:t>1 module – 1 type of bug</a:t>
            </a:r>
          </a:p>
          <a:p>
            <a:pPr marL="800100" lvl="1" indent="-342900">
              <a:spcAft>
                <a:spcPts val="600"/>
              </a:spcAft>
              <a:buFont typeface="Courier New" panose="02070309020205020404" pitchFamily="49" charset="0"/>
              <a:buChar char="o"/>
            </a:pPr>
            <a:r>
              <a:rPr lang="en-US" sz="2000">
                <a:latin typeface="Bosch Office Sans" pitchFamily="2" charset="0"/>
              </a:rPr>
              <a:t>White-box, relatively easy to spot and fix issues</a:t>
            </a:r>
          </a:p>
          <a:p>
            <a:pPr marL="800100" lvl="1" indent="-342900">
              <a:spcAft>
                <a:spcPts val="600"/>
              </a:spcAft>
              <a:buFont typeface="Courier New" panose="02070309020205020404" pitchFamily="49" charset="0"/>
              <a:buChar char="o"/>
            </a:pPr>
            <a:r>
              <a:rPr lang="en-US" sz="2000">
                <a:latin typeface="Bosch Office Sans" pitchFamily="2" charset="0"/>
              </a:rPr>
              <a:t>Put a strain on the process of logical analysis, implementation</a:t>
            </a:r>
          </a:p>
          <a:p>
            <a:pPr marL="342900" indent="-342900">
              <a:spcAft>
                <a:spcPts val="600"/>
              </a:spcAft>
              <a:buFont typeface="Arial" panose="020B0604020202020204" pitchFamily="34" charset="0"/>
              <a:buChar char="•"/>
            </a:pPr>
            <a:r>
              <a:rPr lang="en-US" sz="2000" b="1">
                <a:latin typeface="Bosch Office Sans" pitchFamily="2" charset="0"/>
              </a:rPr>
              <a:t>Hybrid</a:t>
            </a:r>
          </a:p>
          <a:p>
            <a:pPr marL="800100" lvl="1" indent="-342900">
              <a:spcAft>
                <a:spcPts val="600"/>
              </a:spcAft>
              <a:buFont typeface="Courier New" panose="02070309020205020404" pitchFamily="49" charset="0"/>
              <a:buChar char="o"/>
            </a:pPr>
            <a:r>
              <a:rPr lang="en-US" sz="2000">
                <a:latin typeface="Bosch Office Sans" pitchFamily="2" charset="0"/>
              </a:rPr>
              <a:t>Solve empirically easier bugs before running Anomaly detection</a:t>
            </a:r>
          </a:p>
          <a:p>
            <a:pPr marL="742950" lvl="1" indent="-285750">
              <a:spcAft>
                <a:spcPts val="600"/>
              </a:spcAft>
              <a:buFont typeface="Arial" panose="020B0604020202020204" pitchFamily="34" charset="0"/>
              <a:buChar char="•"/>
            </a:pPr>
            <a:endParaRPr lang="en-US" sz="2000">
              <a:latin typeface="Bosch Office Sans" pitchFamily="2" charset="0"/>
            </a:endParaRPr>
          </a:p>
        </p:txBody>
      </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Approaches</a:t>
            </a:r>
          </a:p>
        </p:txBody>
      </p:sp>
    </p:spTree>
    <p:custDataLst>
      <p:tags r:id="rId1"/>
    </p:custDataLst>
    <p:extLst>
      <p:ext uri="{BB962C8B-B14F-4D97-AF65-F5344CB8AC3E}">
        <p14:creationId xmlns:p14="http://schemas.microsoft.com/office/powerpoint/2010/main" val="1970634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5" name="TextBox 14">
            <a:extLst>
              <a:ext uri="{FF2B5EF4-FFF2-40B4-BE49-F238E27FC236}">
                <a16:creationId xmlns:a16="http://schemas.microsoft.com/office/drawing/2014/main" id="{A3135859-5CDF-29C5-AC84-EE220725EAB5}"/>
              </a:ext>
            </a:extLst>
          </p:cNvPr>
          <p:cNvSpPr txBox="1"/>
          <p:nvPr/>
        </p:nvSpPr>
        <p:spPr>
          <a:xfrm>
            <a:off x="617011" y="2806130"/>
            <a:ext cx="10412939" cy="159530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vi-VN">
                <a:latin typeface="Bosch Office Sans" pitchFamily="2" charset="0"/>
              </a:rPr>
              <a:t>The common terminology for the following bugs are “flickers”</a:t>
            </a:r>
          </a:p>
          <a:p>
            <a:pPr marL="285750" indent="-285750">
              <a:spcAft>
                <a:spcPts val="1200"/>
              </a:spcAft>
              <a:buFont typeface="Arial" panose="020B0604020202020204" pitchFamily="34" charset="0"/>
              <a:buChar char="•"/>
            </a:pPr>
            <a:r>
              <a:rPr lang="vi-VN">
                <a:latin typeface="Bosch Office Sans" pitchFamily="2" charset="0"/>
              </a:rPr>
              <a:t>I choose to analyze them individually, since they are distinct from each other (in terms of shapes, colors, </a:t>
            </a:r>
            <a:r>
              <a:rPr lang="en-US">
                <a:latin typeface="Bosch Office Sans" pitchFamily="2" charset="0"/>
              </a:rPr>
              <a:t>directions, </a:t>
            </a:r>
            <a:r>
              <a:rPr lang="vi-VN">
                <a:latin typeface="Bosch Office Sans" pitchFamily="2" charset="0"/>
              </a:rPr>
              <a:t>possible approaches,...) </a:t>
            </a:r>
          </a:p>
          <a:p>
            <a:pPr marL="285750" indent="-285750">
              <a:lnSpc>
                <a:spcPct val="150000"/>
              </a:lnSpc>
              <a:spcAft>
                <a:spcPts val="1200"/>
              </a:spcAft>
              <a:buFont typeface="Arial" panose="020B0604020202020204" pitchFamily="34" charset="0"/>
              <a:buChar char="•"/>
            </a:pPr>
            <a:endParaRPr lang="en-US">
              <a:latin typeface="Bosch Office Sans" pitchFamily="2" charset="0"/>
            </a:endParaRPr>
          </a:p>
        </p:txBody>
      </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Detect “flickers”</a:t>
            </a:r>
          </a:p>
        </p:txBody>
      </p:sp>
    </p:spTree>
    <p:custDataLst>
      <p:tags r:id="rId1"/>
    </p:custDataLst>
    <p:extLst>
      <p:ext uri="{BB962C8B-B14F-4D97-AF65-F5344CB8AC3E}">
        <p14:creationId xmlns:p14="http://schemas.microsoft.com/office/powerpoint/2010/main" val="57789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Case 1</a:t>
            </a:r>
            <a:endParaRPr lang="en-US" sz="2000">
              <a:latin typeface="Bosch Sans Black" panose="020B0A04020202020204" pitchFamily="34" charset="0"/>
            </a:endParaRPr>
          </a:p>
        </p:txBody>
      </p:sp>
      <p:pic>
        <p:nvPicPr>
          <p:cNvPr id="11" name="cut1">
            <a:hlinkClick r:id="" action="ppaction://media"/>
            <a:extLst>
              <a:ext uri="{FF2B5EF4-FFF2-40B4-BE49-F238E27FC236}">
                <a16:creationId xmlns:a16="http://schemas.microsoft.com/office/drawing/2014/main" id="{5AAC7AA6-9268-E214-DD87-34101C8D3E68}"/>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706" y="-7578"/>
            <a:ext cx="12191607" cy="6857779"/>
          </a:xfrm>
          <a:prstGeom prst="rect">
            <a:avLst/>
          </a:prstGeom>
        </p:spPr>
      </p:pic>
    </p:spTree>
    <p:custDataLst>
      <p:tags r:id="rId1"/>
    </p:custDataLst>
    <p:extLst>
      <p:ext uri="{BB962C8B-B14F-4D97-AF65-F5344CB8AC3E}">
        <p14:creationId xmlns:p14="http://schemas.microsoft.com/office/powerpoint/2010/main" val="14784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Case 1</a:t>
            </a:r>
          </a:p>
        </p:txBody>
      </p:sp>
      <p:grpSp>
        <p:nvGrpSpPr>
          <p:cNvPr id="19" name="Group 18">
            <a:extLst>
              <a:ext uri="{FF2B5EF4-FFF2-40B4-BE49-F238E27FC236}">
                <a16:creationId xmlns:a16="http://schemas.microsoft.com/office/drawing/2014/main" id="{F6C80B89-6076-E02E-6E9D-E24627AD772F}"/>
              </a:ext>
            </a:extLst>
          </p:cNvPr>
          <p:cNvGrpSpPr/>
          <p:nvPr/>
        </p:nvGrpSpPr>
        <p:grpSpPr>
          <a:xfrm>
            <a:off x="602987" y="1624785"/>
            <a:ext cx="3319398" cy="3544441"/>
            <a:chOff x="1064711" y="1318924"/>
            <a:chExt cx="3319398" cy="3544441"/>
          </a:xfrm>
        </p:grpSpPr>
        <p:pic>
          <p:nvPicPr>
            <p:cNvPr id="17" name="Picture 16">
              <a:extLst>
                <a:ext uri="{FF2B5EF4-FFF2-40B4-BE49-F238E27FC236}">
                  <a16:creationId xmlns:a16="http://schemas.microsoft.com/office/drawing/2014/main" id="{AAF58567-E33D-F130-8E6A-524AA684FE4D}"/>
                </a:ext>
              </a:extLst>
            </p:cNvPr>
            <p:cNvPicPr>
              <a:picLocks noChangeAspect="1"/>
            </p:cNvPicPr>
            <p:nvPr/>
          </p:nvPicPr>
          <p:blipFill rotWithShape="1">
            <a:blip r:embed="rId20">
              <a:extLst>
                <a:ext uri="{28A0092B-C50C-407E-A947-70E740481C1C}">
                  <a14:useLocalDpi xmlns:a14="http://schemas.microsoft.com/office/drawing/2010/main" val="0"/>
                </a:ext>
              </a:extLst>
            </a:blip>
            <a:srcRect l="48493" t="29954" r="39384" b="47032"/>
            <a:stretch/>
          </p:blipFill>
          <p:spPr>
            <a:xfrm>
              <a:off x="1064711" y="1318924"/>
              <a:ext cx="3319398" cy="3544441"/>
            </a:xfrm>
            <a:prstGeom prst="rect">
              <a:avLst/>
            </a:prstGeom>
          </p:spPr>
        </p:pic>
        <p:sp>
          <p:nvSpPr>
            <p:cNvPr id="18" name="Oval 17">
              <a:extLst>
                <a:ext uri="{FF2B5EF4-FFF2-40B4-BE49-F238E27FC236}">
                  <a16:creationId xmlns:a16="http://schemas.microsoft.com/office/drawing/2014/main" id="{A43B735A-2280-5AA6-0EE0-9BF09B21BC14}"/>
                </a:ext>
              </a:extLst>
            </p:cNvPr>
            <p:cNvSpPr/>
            <p:nvPr/>
          </p:nvSpPr>
          <p:spPr>
            <a:xfrm>
              <a:off x="2564704" y="2514554"/>
              <a:ext cx="886216" cy="88621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13667533-027B-E025-5C49-F877854EB586}"/>
              </a:ext>
            </a:extLst>
          </p:cNvPr>
          <p:cNvSpPr txBox="1"/>
          <p:nvPr/>
        </p:nvSpPr>
        <p:spPr>
          <a:xfrm>
            <a:off x="4376782" y="2348682"/>
            <a:ext cx="7212231" cy="1477328"/>
          </a:xfrm>
          <a:prstGeom prst="rect">
            <a:avLst/>
          </a:prstGeom>
          <a:noFill/>
        </p:spPr>
        <p:txBody>
          <a:bodyPr wrap="square" rtlCol="0">
            <a:spAutoFit/>
          </a:bodyPr>
          <a:lstStyle/>
          <a:p>
            <a:pPr marL="285750" indent="-285750">
              <a:buFont typeface="Arial" panose="020B0604020202020204" pitchFamily="34" charset="0"/>
              <a:buChar char="•"/>
            </a:pPr>
            <a:r>
              <a:rPr lang="en-US">
                <a:latin typeface="Bosch Office Sans" pitchFamily="2" charset="0"/>
              </a:rPr>
              <a:t>Explanation: tester moves the marker (blue flag) to a new location, the animation of removing the old marker does not play “correctly”</a:t>
            </a:r>
            <a:endParaRPr lang="vi-VN">
              <a:latin typeface="Bosch Office Sans" pitchFamily="2" charset="0"/>
            </a:endParaRPr>
          </a:p>
          <a:p>
            <a:pPr marL="285750" indent="-285750">
              <a:buFont typeface="Arial" panose="020B0604020202020204" pitchFamily="34" charset="0"/>
              <a:buChar char="•"/>
            </a:pPr>
            <a:r>
              <a:rPr lang="en-US">
                <a:latin typeface="Bosch Office Sans" pitchFamily="2" charset="0"/>
              </a:rPr>
              <a:t>Bad lighting conditions, very difficult to recognize</a:t>
            </a:r>
          </a:p>
          <a:p>
            <a:pPr marL="285750" indent="-285750">
              <a:buFont typeface="Arial" panose="020B0604020202020204" pitchFamily="34" charset="0"/>
              <a:buChar char="•"/>
            </a:pPr>
            <a:r>
              <a:rPr lang="vi-VN">
                <a:latin typeface="Bosch Office Sans" pitchFamily="2" charset="0"/>
              </a:rPr>
              <a:t>There are other functions that can create markers with different shapes, colors, brightness,...</a:t>
            </a:r>
            <a:endParaRPr lang="en-US">
              <a:latin typeface="Bosch Office Sans" pitchFamily="2" charset="0"/>
            </a:endParaRPr>
          </a:p>
        </p:txBody>
      </p:sp>
      <p:sp>
        <p:nvSpPr>
          <p:cNvPr id="23" name="TextBox 22">
            <a:extLst>
              <a:ext uri="{FF2B5EF4-FFF2-40B4-BE49-F238E27FC236}">
                <a16:creationId xmlns:a16="http://schemas.microsoft.com/office/drawing/2014/main" id="{E46E8ACC-FDC4-E04E-FB2E-9617CF75BB2D}"/>
              </a:ext>
            </a:extLst>
          </p:cNvPr>
          <p:cNvSpPr txBox="1"/>
          <p:nvPr/>
        </p:nvSpPr>
        <p:spPr>
          <a:xfrm>
            <a:off x="4376782" y="3826010"/>
            <a:ext cx="6355266" cy="369332"/>
          </a:xfrm>
          <a:prstGeom prst="rect">
            <a:avLst/>
          </a:prstGeom>
          <a:noFill/>
        </p:spPr>
        <p:txBody>
          <a:bodyPr wrap="none" rtlCol="0">
            <a:spAutoFit/>
          </a:bodyPr>
          <a:lstStyle/>
          <a:p>
            <a:pPr marL="285750" indent="-285750">
              <a:buFont typeface="Wingdings" panose="05000000000000000000" pitchFamily="2" charset="2"/>
              <a:buChar char="Ø"/>
            </a:pPr>
            <a:r>
              <a:rPr lang="vi-VN">
                <a:latin typeface="Bosch Office Sans" pitchFamily="2" charset="0"/>
              </a:rPr>
              <a:t>Extremely niche, probably the most difficult of the 3 cases</a:t>
            </a:r>
            <a:endParaRPr lang="en-US">
              <a:latin typeface="Bosch Office Sans" pitchFamily="2" charset="0"/>
            </a:endParaRPr>
          </a:p>
        </p:txBody>
      </p:sp>
    </p:spTree>
    <p:custDataLst>
      <p:tags r:id="rId1"/>
    </p:custDataLst>
    <p:extLst>
      <p:ext uri="{BB962C8B-B14F-4D97-AF65-F5344CB8AC3E}">
        <p14:creationId xmlns:p14="http://schemas.microsoft.com/office/powerpoint/2010/main" val="150273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Case 2</a:t>
            </a:r>
            <a:endParaRPr lang="en-US" sz="2000">
              <a:latin typeface="Bosch Sans Black" panose="020B0A04020202020204" pitchFamily="34" charset="0"/>
            </a:endParaRPr>
          </a:p>
        </p:txBody>
      </p:sp>
      <p:pic>
        <p:nvPicPr>
          <p:cNvPr id="12" name="cut2">
            <a:hlinkClick r:id="" action="ppaction://media"/>
            <a:extLst>
              <a:ext uri="{FF2B5EF4-FFF2-40B4-BE49-F238E27FC236}">
                <a16:creationId xmlns:a16="http://schemas.microsoft.com/office/drawing/2014/main" id="{17865296-EC58-E4EB-FAAD-DFDCA0606B96}"/>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75346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Case </a:t>
            </a:r>
            <a:r>
              <a:rPr lang="vi-VN" sz="2000">
                <a:latin typeface="Bosch Sans Black" panose="020B0A04020202020204" pitchFamily="34" charset="0"/>
              </a:rPr>
              <a:t>2</a:t>
            </a:r>
            <a:endParaRPr lang="en-US" sz="2000">
              <a:latin typeface="Bosch Sans Black" panose="020B0A04020202020204" pitchFamily="34" charset="0"/>
            </a:endParaRPr>
          </a:p>
        </p:txBody>
      </p:sp>
      <p:sp>
        <p:nvSpPr>
          <p:cNvPr id="21" name="TextBox 20">
            <a:extLst>
              <a:ext uri="{FF2B5EF4-FFF2-40B4-BE49-F238E27FC236}">
                <a16:creationId xmlns:a16="http://schemas.microsoft.com/office/drawing/2014/main" id="{13667533-027B-E025-5C49-F877854EB586}"/>
              </a:ext>
            </a:extLst>
          </p:cNvPr>
          <p:cNvSpPr txBox="1"/>
          <p:nvPr/>
        </p:nvSpPr>
        <p:spPr>
          <a:xfrm>
            <a:off x="288137" y="4565372"/>
            <a:ext cx="5037624" cy="646331"/>
          </a:xfrm>
          <a:prstGeom prst="rect">
            <a:avLst/>
          </a:prstGeom>
          <a:noFill/>
        </p:spPr>
        <p:txBody>
          <a:bodyPr wrap="square" rtlCol="0">
            <a:spAutoFit/>
          </a:bodyPr>
          <a:lstStyle/>
          <a:p>
            <a:pPr marL="285750" indent="-285750">
              <a:buFont typeface="Arial" panose="020B0604020202020204" pitchFamily="34" charset="0"/>
              <a:buChar char="•"/>
            </a:pPr>
            <a:r>
              <a:rPr lang="vi-VN">
                <a:latin typeface="Bosch Office Sans" pitchFamily="2" charset="0"/>
              </a:rPr>
              <a:t>Blink</a:t>
            </a:r>
          </a:p>
          <a:p>
            <a:pPr marL="285750" indent="-285750">
              <a:buFont typeface="Arial" panose="020B0604020202020204" pitchFamily="34" charset="0"/>
              <a:buChar char="•"/>
            </a:pPr>
            <a:r>
              <a:rPr lang="en-US">
                <a:latin typeface="Bosch Office Sans" pitchFamily="2" charset="0"/>
              </a:rPr>
              <a:t>Affects the whole screen, fairly recognizable</a:t>
            </a:r>
          </a:p>
        </p:txBody>
      </p:sp>
      <p:pic>
        <p:nvPicPr>
          <p:cNvPr id="15" name="Picture 14">
            <a:extLst>
              <a:ext uri="{FF2B5EF4-FFF2-40B4-BE49-F238E27FC236}">
                <a16:creationId xmlns:a16="http://schemas.microsoft.com/office/drawing/2014/main" id="{1AF8EEAA-FB99-F57D-1532-6B8E7758251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6606" y="1368688"/>
            <a:ext cx="5313362" cy="2988766"/>
          </a:xfrm>
          <a:prstGeom prst="rect">
            <a:avLst/>
          </a:prstGeom>
        </p:spPr>
      </p:pic>
      <p:pic>
        <p:nvPicPr>
          <p:cNvPr id="27" name="Picture 26">
            <a:extLst>
              <a:ext uri="{FF2B5EF4-FFF2-40B4-BE49-F238E27FC236}">
                <a16:creationId xmlns:a16="http://schemas.microsoft.com/office/drawing/2014/main" id="{76BE43FF-5A36-13A2-E0BF-E86048601FBB}"/>
              </a:ext>
            </a:extLst>
          </p:cNvPr>
          <p:cNvPicPr>
            <a:picLocks noChangeAspect="1"/>
          </p:cNvPicPr>
          <p:nvPr/>
        </p:nvPicPr>
        <p:blipFill>
          <a:blip r:embed="rId21"/>
          <a:stretch>
            <a:fillRect/>
          </a:stretch>
        </p:blipFill>
        <p:spPr>
          <a:xfrm>
            <a:off x="8863913" y="2092453"/>
            <a:ext cx="1866900" cy="1828800"/>
          </a:xfrm>
          <a:prstGeom prst="rect">
            <a:avLst/>
          </a:prstGeom>
        </p:spPr>
      </p:pic>
      <p:sp>
        <p:nvSpPr>
          <p:cNvPr id="28" name="TextBox 27">
            <a:extLst>
              <a:ext uri="{FF2B5EF4-FFF2-40B4-BE49-F238E27FC236}">
                <a16:creationId xmlns:a16="http://schemas.microsoft.com/office/drawing/2014/main" id="{F490CB1F-A80D-75E5-7AD8-CD53D97DE3FC}"/>
              </a:ext>
            </a:extLst>
          </p:cNvPr>
          <p:cNvSpPr txBox="1"/>
          <p:nvPr/>
        </p:nvSpPr>
        <p:spPr>
          <a:xfrm>
            <a:off x="6345101" y="1439637"/>
            <a:ext cx="5037624" cy="369332"/>
          </a:xfrm>
          <a:prstGeom prst="rect">
            <a:avLst/>
          </a:prstGeom>
          <a:noFill/>
        </p:spPr>
        <p:txBody>
          <a:bodyPr wrap="square" rtlCol="0">
            <a:spAutoFit/>
          </a:bodyPr>
          <a:lstStyle/>
          <a:p>
            <a:pPr algn="ctr"/>
            <a:r>
              <a:rPr lang="en-US">
                <a:latin typeface="Bosch Office Sans" pitchFamily="2" charset="0"/>
              </a:rPr>
              <a:t>Simple solution</a:t>
            </a:r>
          </a:p>
        </p:txBody>
      </p:sp>
      <p:sp>
        <p:nvSpPr>
          <p:cNvPr id="29" name="TextBox 28">
            <a:extLst>
              <a:ext uri="{FF2B5EF4-FFF2-40B4-BE49-F238E27FC236}">
                <a16:creationId xmlns:a16="http://schemas.microsoft.com/office/drawing/2014/main" id="{ED29A0B9-D0C3-F58B-8BD2-5332179959D8}"/>
              </a:ext>
            </a:extLst>
          </p:cNvPr>
          <p:cNvSpPr txBox="1"/>
          <p:nvPr/>
        </p:nvSpPr>
        <p:spPr>
          <a:xfrm>
            <a:off x="6376929" y="2466049"/>
            <a:ext cx="2341699" cy="369332"/>
          </a:xfrm>
          <a:prstGeom prst="rect">
            <a:avLst/>
          </a:prstGeom>
          <a:noFill/>
        </p:spPr>
        <p:txBody>
          <a:bodyPr wrap="square" rtlCol="0">
            <a:spAutoFit/>
          </a:bodyPr>
          <a:lstStyle/>
          <a:p>
            <a:pPr algn="ctr"/>
            <a:r>
              <a:rPr lang="en-US">
                <a:latin typeface="Bosch Office Sans" pitchFamily="2" charset="0"/>
              </a:rPr>
              <a:t>Mean:</a:t>
            </a:r>
          </a:p>
        </p:txBody>
      </p:sp>
      <p:sp>
        <p:nvSpPr>
          <p:cNvPr id="30" name="TextBox 29">
            <a:extLst>
              <a:ext uri="{FF2B5EF4-FFF2-40B4-BE49-F238E27FC236}">
                <a16:creationId xmlns:a16="http://schemas.microsoft.com/office/drawing/2014/main" id="{C1B8EDBE-2A08-5686-E27D-8A1181B07084}"/>
              </a:ext>
            </a:extLst>
          </p:cNvPr>
          <p:cNvSpPr txBox="1"/>
          <p:nvPr/>
        </p:nvSpPr>
        <p:spPr>
          <a:xfrm>
            <a:off x="6376929" y="3429000"/>
            <a:ext cx="2341699" cy="369332"/>
          </a:xfrm>
          <a:prstGeom prst="rect">
            <a:avLst/>
          </a:prstGeom>
          <a:noFill/>
        </p:spPr>
        <p:txBody>
          <a:bodyPr wrap="square" rtlCol="0">
            <a:spAutoFit/>
          </a:bodyPr>
          <a:lstStyle/>
          <a:p>
            <a:pPr algn="ctr"/>
            <a:r>
              <a:rPr lang="en-US">
                <a:latin typeface="Bosch Office Sans" pitchFamily="2" charset="0"/>
              </a:rPr>
              <a:t>Difference:</a:t>
            </a:r>
          </a:p>
        </p:txBody>
      </p:sp>
    </p:spTree>
    <p:custDataLst>
      <p:tags r:id="rId1"/>
    </p:custDataLst>
    <p:extLst>
      <p:ext uri="{BB962C8B-B14F-4D97-AF65-F5344CB8AC3E}">
        <p14:creationId xmlns:p14="http://schemas.microsoft.com/office/powerpoint/2010/main" val="409407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Normal</a:t>
            </a:r>
          </a:p>
        </p:txBody>
      </p:sp>
      <p:pic>
        <p:nvPicPr>
          <p:cNvPr id="17" name="Picture 16">
            <a:extLst>
              <a:ext uri="{FF2B5EF4-FFF2-40B4-BE49-F238E27FC236}">
                <a16:creationId xmlns:a16="http://schemas.microsoft.com/office/drawing/2014/main" id="{C93F30F8-28B9-E448-B020-DF045C9281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3094" y="2276800"/>
            <a:ext cx="3438095" cy="1933927"/>
          </a:xfrm>
          <a:prstGeom prst="rect">
            <a:avLst/>
          </a:prstGeom>
        </p:spPr>
      </p:pic>
      <p:pic>
        <p:nvPicPr>
          <p:cNvPr id="19" name="Picture 18">
            <a:extLst>
              <a:ext uri="{FF2B5EF4-FFF2-40B4-BE49-F238E27FC236}">
                <a16:creationId xmlns:a16="http://schemas.microsoft.com/office/drawing/2014/main" id="{82915F87-5775-2A79-64D7-C7A95B4BE3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420028" y="2272832"/>
            <a:ext cx="3438095" cy="1933927"/>
          </a:xfrm>
          <a:prstGeom prst="rect">
            <a:avLst/>
          </a:prstGeom>
        </p:spPr>
      </p:pic>
      <p:pic>
        <p:nvPicPr>
          <p:cNvPr id="23" name="Picture 22">
            <a:extLst>
              <a:ext uri="{FF2B5EF4-FFF2-40B4-BE49-F238E27FC236}">
                <a16:creationId xmlns:a16="http://schemas.microsoft.com/office/drawing/2014/main" id="{79A9ABAA-59C4-9E6F-F9DE-BE2145EC307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46962" y="2272833"/>
            <a:ext cx="3438095" cy="1933927"/>
          </a:xfrm>
          <a:prstGeom prst="rect">
            <a:avLst/>
          </a:prstGeom>
        </p:spPr>
      </p:pic>
      <p:sp>
        <p:nvSpPr>
          <p:cNvPr id="35" name="TextBox 34">
            <a:extLst>
              <a:ext uri="{FF2B5EF4-FFF2-40B4-BE49-F238E27FC236}">
                <a16:creationId xmlns:a16="http://schemas.microsoft.com/office/drawing/2014/main" id="{FC47E8D3-8866-5B29-D5E1-8A272E408321}"/>
              </a:ext>
            </a:extLst>
          </p:cNvPr>
          <p:cNvSpPr txBox="1"/>
          <p:nvPr/>
        </p:nvSpPr>
        <p:spPr>
          <a:xfrm>
            <a:off x="1835260" y="4283539"/>
            <a:ext cx="753762" cy="400110"/>
          </a:xfrm>
          <a:prstGeom prst="rect">
            <a:avLst/>
          </a:prstGeom>
          <a:noFill/>
        </p:spPr>
        <p:txBody>
          <a:bodyPr wrap="square" rtlCol="0">
            <a:spAutoFit/>
          </a:bodyPr>
          <a:lstStyle/>
          <a:p>
            <a:r>
              <a:rPr lang="en-US" sz="2000">
                <a:latin typeface="Bosch Office Sans" pitchFamily="2" charset="0"/>
              </a:rPr>
              <a:t>0.51</a:t>
            </a:r>
          </a:p>
        </p:txBody>
      </p:sp>
      <p:sp>
        <p:nvSpPr>
          <p:cNvPr id="36" name="TextBox 35">
            <a:extLst>
              <a:ext uri="{FF2B5EF4-FFF2-40B4-BE49-F238E27FC236}">
                <a16:creationId xmlns:a16="http://schemas.microsoft.com/office/drawing/2014/main" id="{F9D3A20F-40AC-2BD5-64BB-E2DD40A90F5C}"/>
              </a:ext>
            </a:extLst>
          </p:cNvPr>
          <p:cNvSpPr txBox="1"/>
          <p:nvPr/>
        </p:nvSpPr>
        <p:spPr>
          <a:xfrm>
            <a:off x="5659948" y="4283539"/>
            <a:ext cx="871399" cy="400110"/>
          </a:xfrm>
          <a:prstGeom prst="rect">
            <a:avLst/>
          </a:prstGeom>
          <a:noFill/>
        </p:spPr>
        <p:txBody>
          <a:bodyPr wrap="square" rtlCol="0">
            <a:spAutoFit/>
          </a:bodyPr>
          <a:lstStyle/>
          <a:p>
            <a:r>
              <a:rPr lang="en-US" sz="2000">
                <a:latin typeface="Bosch Office Sans" pitchFamily="2" charset="0"/>
              </a:rPr>
              <a:t>-0.15</a:t>
            </a:r>
          </a:p>
        </p:txBody>
      </p:sp>
      <p:sp>
        <p:nvSpPr>
          <p:cNvPr id="37" name="TextBox 36">
            <a:extLst>
              <a:ext uri="{FF2B5EF4-FFF2-40B4-BE49-F238E27FC236}">
                <a16:creationId xmlns:a16="http://schemas.microsoft.com/office/drawing/2014/main" id="{82DB9DCB-F334-E0CB-7B59-4CBC08D529E6}"/>
              </a:ext>
            </a:extLst>
          </p:cNvPr>
          <p:cNvSpPr txBox="1"/>
          <p:nvPr/>
        </p:nvSpPr>
        <p:spPr>
          <a:xfrm>
            <a:off x="9630309" y="4283539"/>
            <a:ext cx="871399" cy="400110"/>
          </a:xfrm>
          <a:prstGeom prst="rect">
            <a:avLst/>
          </a:prstGeom>
          <a:noFill/>
        </p:spPr>
        <p:txBody>
          <a:bodyPr wrap="square" rtlCol="0">
            <a:spAutoFit/>
          </a:bodyPr>
          <a:lstStyle/>
          <a:p>
            <a:r>
              <a:rPr lang="en-US" sz="2000">
                <a:latin typeface="Bosch Office Sans" pitchFamily="2" charset="0"/>
              </a:rPr>
              <a:t>-0.62</a:t>
            </a:r>
          </a:p>
        </p:txBody>
      </p:sp>
    </p:spTree>
    <p:custDataLst>
      <p:tags r:id="rId1"/>
    </p:custDataLst>
    <p:extLst>
      <p:ext uri="{BB962C8B-B14F-4D97-AF65-F5344CB8AC3E}">
        <p14:creationId xmlns:p14="http://schemas.microsoft.com/office/powerpoint/2010/main" val="3184421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Switch tab</a:t>
            </a:r>
          </a:p>
        </p:txBody>
      </p:sp>
      <p:sp>
        <p:nvSpPr>
          <p:cNvPr id="35" name="TextBox 34">
            <a:extLst>
              <a:ext uri="{FF2B5EF4-FFF2-40B4-BE49-F238E27FC236}">
                <a16:creationId xmlns:a16="http://schemas.microsoft.com/office/drawing/2014/main" id="{FC47E8D3-8866-5B29-D5E1-8A272E408321}"/>
              </a:ext>
            </a:extLst>
          </p:cNvPr>
          <p:cNvSpPr txBox="1"/>
          <p:nvPr/>
        </p:nvSpPr>
        <p:spPr>
          <a:xfrm>
            <a:off x="1122283" y="4283539"/>
            <a:ext cx="765516" cy="400110"/>
          </a:xfrm>
          <a:prstGeom prst="rect">
            <a:avLst/>
          </a:prstGeom>
          <a:noFill/>
        </p:spPr>
        <p:txBody>
          <a:bodyPr wrap="square" rtlCol="0">
            <a:spAutoFit/>
          </a:bodyPr>
          <a:lstStyle/>
          <a:p>
            <a:r>
              <a:rPr lang="en-US" sz="2000">
                <a:latin typeface="Bosch Office Sans" pitchFamily="2" charset="0"/>
              </a:rPr>
              <a:t>-0.11</a:t>
            </a:r>
          </a:p>
        </p:txBody>
      </p:sp>
      <p:sp>
        <p:nvSpPr>
          <p:cNvPr id="36" name="TextBox 35">
            <a:extLst>
              <a:ext uri="{FF2B5EF4-FFF2-40B4-BE49-F238E27FC236}">
                <a16:creationId xmlns:a16="http://schemas.microsoft.com/office/drawing/2014/main" id="{F9D3A20F-40AC-2BD5-64BB-E2DD40A90F5C}"/>
              </a:ext>
            </a:extLst>
          </p:cNvPr>
          <p:cNvSpPr txBox="1"/>
          <p:nvPr/>
        </p:nvSpPr>
        <p:spPr>
          <a:xfrm>
            <a:off x="4158043" y="4283539"/>
            <a:ext cx="819186" cy="400110"/>
          </a:xfrm>
          <a:prstGeom prst="rect">
            <a:avLst/>
          </a:prstGeom>
          <a:noFill/>
        </p:spPr>
        <p:txBody>
          <a:bodyPr wrap="square" rtlCol="0">
            <a:spAutoFit/>
          </a:bodyPr>
          <a:lstStyle/>
          <a:p>
            <a:r>
              <a:rPr lang="en-US" sz="2000">
                <a:solidFill>
                  <a:srgbClr val="FF0000"/>
                </a:solidFill>
                <a:latin typeface="Bosch Office Sans" pitchFamily="2" charset="0"/>
              </a:rPr>
              <a:t>52.79</a:t>
            </a:r>
          </a:p>
        </p:txBody>
      </p:sp>
      <p:sp>
        <p:nvSpPr>
          <p:cNvPr id="37" name="TextBox 36">
            <a:extLst>
              <a:ext uri="{FF2B5EF4-FFF2-40B4-BE49-F238E27FC236}">
                <a16:creationId xmlns:a16="http://schemas.microsoft.com/office/drawing/2014/main" id="{82DB9DCB-F334-E0CB-7B59-4CBC08D529E6}"/>
              </a:ext>
            </a:extLst>
          </p:cNvPr>
          <p:cNvSpPr txBox="1"/>
          <p:nvPr/>
        </p:nvSpPr>
        <p:spPr>
          <a:xfrm>
            <a:off x="7272136" y="4283539"/>
            <a:ext cx="716190" cy="400110"/>
          </a:xfrm>
          <a:prstGeom prst="rect">
            <a:avLst/>
          </a:prstGeom>
          <a:noFill/>
        </p:spPr>
        <p:txBody>
          <a:bodyPr wrap="square" rtlCol="0">
            <a:spAutoFit/>
          </a:bodyPr>
          <a:lstStyle/>
          <a:p>
            <a:r>
              <a:rPr lang="en-US" sz="2000">
                <a:latin typeface="Bosch Office Sans" pitchFamily="2" charset="0"/>
              </a:rPr>
              <a:t>0.19</a:t>
            </a:r>
          </a:p>
        </p:txBody>
      </p:sp>
      <p:pic>
        <p:nvPicPr>
          <p:cNvPr id="34" name="Picture 33">
            <a:extLst>
              <a:ext uri="{FF2B5EF4-FFF2-40B4-BE49-F238E27FC236}">
                <a16:creationId xmlns:a16="http://schemas.microsoft.com/office/drawing/2014/main" id="{099AF009-9CFA-F4C4-30C5-056710AF3AB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721" y="2544543"/>
            <a:ext cx="2834640" cy="1594485"/>
          </a:xfrm>
          <a:prstGeom prst="rect">
            <a:avLst/>
          </a:prstGeom>
        </p:spPr>
      </p:pic>
      <p:pic>
        <p:nvPicPr>
          <p:cNvPr id="39" name="Picture 38">
            <a:extLst>
              <a:ext uri="{FF2B5EF4-FFF2-40B4-BE49-F238E27FC236}">
                <a16:creationId xmlns:a16="http://schemas.microsoft.com/office/drawing/2014/main" id="{9C6F9952-A809-FCE2-D71D-C69D71F148C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150316" y="2538978"/>
            <a:ext cx="2834640" cy="1594485"/>
          </a:xfrm>
          <a:prstGeom prst="rect">
            <a:avLst/>
          </a:prstGeom>
        </p:spPr>
      </p:pic>
      <p:pic>
        <p:nvPicPr>
          <p:cNvPr id="41" name="Picture 40">
            <a:extLst>
              <a:ext uri="{FF2B5EF4-FFF2-40B4-BE49-F238E27FC236}">
                <a16:creationId xmlns:a16="http://schemas.microsoft.com/office/drawing/2014/main" id="{25A7D3A6-CE65-5634-341A-F17B2CFA14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12911" y="2544542"/>
            <a:ext cx="2834640" cy="1594485"/>
          </a:xfrm>
          <a:prstGeom prst="rect">
            <a:avLst/>
          </a:prstGeom>
        </p:spPr>
      </p:pic>
      <p:pic>
        <p:nvPicPr>
          <p:cNvPr id="43" name="Picture 42">
            <a:extLst>
              <a:ext uri="{FF2B5EF4-FFF2-40B4-BE49-F238E27FC236}">
                <a16:creationId xmlns:a16="http://schemas.microsoft.com/office/drawing/2014/main" id="{DD44E327-FA6D-E73C-ABBA-7D259D2B61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275506" y="2538978"/>
            <a:ext cx="2834640" cy="1594485"/>
          </a:xfrm>
          <a:prstGeom prst="rect">
            <a:avLst/>
          </a:prstGeom>
        </p:spPr>
      </p:pic>
      <p:sp>
        <p:nvSpPr>
          <p:cNvPr id="44" name="TextBox 43">
            <a:extLst>
              <a:ext uri="{FF2B5EF4-FFF2-40B4-BE49-F238E27FC236}">
                <a16:creationId xmlns:a16="http://schemas.microsoft.com/office/drawing/2014/main" id="{5A14E899-7F46-EBC4-363B-EC60ADBE6552}"/>
              </a:ext>
            </a:extLst>
          </p:cNvPr>
          <p:cNvSpPr txBox="1"/>
          <p:nvPr/>
        </p:nvSpPr>
        <p:spPr>
          <a:xfrm>
            <a:off x="10283233" y="4283539"/>
            <a:ext cx="786484" cy="400110"/>
          </a:xfrm>
          <a:prstGeom prst="rect">
            <a:avLst/>
          </a:prstGeom>
          <a:noFill/>
        </p:spPr>
        <p:txBody>
          <a:bodyPr wrap="square" rtlCol="0">
            <a:spAutoFit/>
          </a:bodyPr>
          <a:lstStyle/>
          <a:p>
            <a:r>
              <a:rPr lang="en-US" sz="2000">
                <a:latin typeface="Bosch Office Sans" pitchFamily="2" charset="0"/>
              </a:rPr>
              <a:t>-0.15</a:t>
            </a:r>
          </a:p>
        </p:txBody>
      </p:sp>
    </p:spTree>
    <p:custDataLst>
      <p:tags r:id="rId1"/>
    </p:custDataLst>
    <p:extLst>
      <p:ext uri="{BB962C8B-B14F-4D97-AF65-F5344CB8AC3E}">
        <p14:creationId xmlns:p14="http://schemas.microsoft.com/office/powerpoint/2010/main" val="370130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Blink</a:t>
            </a:r>
          </a:p>
        </p:txBody>
      </p:sp>
      <p:sp>
        <p:nvSpPr>
          <p:cNvPr id="35" name="TextBox 34">
            <a:extLst>
              <a:ext uri="{FF2B5EF4-FFF2-40B4-BE49-F238E27FC236}">
                <a16:creationId xmlns:a16="http://schemas.microsoft.com/office/drawing/2014/main" id="{FC47E8D3-8866-5B29-D5E1-8A272E408321}"/>
              </a:ext>
            </a:extLst>
          </p:cNvPr>
          <p:cNvSpPr txBox="1"/>
          <p:nvPr/>
        </p:nvSpPr>
        <p:spPr>
          <a:xfrm>
            <a:off x="937168" y="2700162"/>
            <a:ext cx="765516" cy="400110"/>
          </a:xfrm>
          <a:prstGeom prst="rect">
            <a:avLst/>
          </a:prstGeom>
          <a:noFill/>
        </p:spPr>
        <p:txBody>
          <a:bodyPr wrap="square" rtlCol="0">
            <a:spAutoFit/>
          </a:bodyPr>
          <a:lstStyle/>
          <a:p>
            <a:r>
              <a:rPr lang="en-US" sz="2000">
                <a:latin typeface="Bosch Office Sans" pitchFamily="2" charset="0"/>
              </a:rPr>
              <a:t>0.12</a:t>
            </a:r>
          </a:p>
        </p:txBody>
      </p:sp>
      <p:sp>
        <p:nvSpPr>
          <p:cNvPr id="36" name="TextBox 35">
            <a:extLst>
              <a:ext uri="{FF2B5EF4-FFF2-40B4-BE49-F238E27FC236}">
                <a16:creationId xmlns:a16="http://schemas.microsoft.com/office/drawing/2014/main" id="{F9D3A20F-40AC-2BD5-64BB-E2DD40A90F5C}"/>
              </a:ext>
            </a:extLst>
          </p:cNvPr>
          <p:cNvSpPr txBox="1"/>
          <p:nvPr/>
        </p:nvSpPr>
        <p:spPr>
          <a:xfrm>
            <a:off x="3235106" y="2700162"/>
            <a:ext cx="979638" cy="400110"/>
          </a:xfrm>
          <a:prstGeom prst="rect">
            <a:avLst/>
          </a:prstGeom>
          <a:noFill/>
        </p:spPr>
        <p:txBody>
          <a:bodyPr wrap="square" rtlCol="0">
            <a:spAutoFit/>
          </a:bodyPr>
          <a:lstStyle/>
          <a:p>
            <a:r>
              <a:rPr lang="en-US" sz="2000">
                <a:solidFill>
                  <a:srgbClr val="FF0000"/>
                </a:solidFill>
                <a:latin typeface="Bosch Office Sans" pitchFamily="2" charset="0"/>
              </a:rPr>
              <a:t>-13.97</a:t>
            </a:r>
          </a:p>
        </p:txBody>
      </p:sp>
      <p:sp>
        <p:nvSpPr>
          <p:cNvPr id="37" name="TextBox 36">
            <a:extLst>
              <a:ext uri="{FF2B5EF4-FFF2-40B4-BE49-F238E27FC236}">
                <a16:creationId xmlns:a16="http://schemas.microsoft.com/office/drawing/2014/main" id="{82DB9DCB-F334-E0CB-7B59-4CBC08D529E6}"/>
              </a:ext>
            </a:extLst>
          </p:cNvPr>
          <p:cNvSpPr txBox="1"/>
          <p:nvPr/>
        </p:nvSpPr>
        <p:spPr>
          <a:xfrm>
            <a:off x="5771829" y="2700162"/>
            <a:ext cx="716190" cy="400110"/>
          </a:xfrm>
          <a:prstGeom prst="rect">
            <a:avLst/>
          </a:prstGeom>
          <a:noFill/>
        </p:spPr>
        <p:txBody>
          <a:bodyPr wrap="square" rtlCol="0">
            <a:spAutoFit/>
          </a:bodyPr>
          <a:lstStyle/>
          <a:p>
            <a:r>
              <a:rPr lang="en-US" sz="2000">
                <a:solidFill>
                  <a:schemeClr val="accent5"/>
                </a:solidFill>
                <a:latin typeface="Bosch Office Sans" pitchFamily="2" charset="0"/>
              </a:rPr>
              <a:t>6.62</a:t>
            </a:r>
          </a:p>
        </p:txBody>
      </p:sp>
      <p:sp>
        <p:nvSpPr>
          <p:cNvPr id="44" name="TextBox 43">
            <a:extLst>
              <a:ext uri="{FF2B5EF4-FFF2-40B4-BE49-F238E27FC236}">
                <a16:creationId xmlns:a16="http://schemas.microsoft.com/office/drawing/2014/main" id="{5A14E899-7F46-EBC4-363B-EC60ADBE6552}"/>
              </a:ext>
            </a:extLst>
          </p:cNvPr>
          <p:cNvSpPr txBox="1"/>
          <p:nvPr/>
        </p:nvSpPr>
        <p:spPr>
          <a:xfrm>
            <a:off x="8262363" y="2700162"/>
            <a:ext cx="545119" cy="400110"/>
          </a:xfrm>
          <a:prstGeom prst="rect">
            <a:avLst/>
          </a:prstGeom>
          <a:noFill/>
        </p:spPr>
        <p:txBody>
          <a:bodyPr wrap="square" rtlCol="0">
            <a:spAutoFit/>
          </a:bodyPr>
          <a:lstStyle/>
          <a:p>
            <a:r>
              <a:rPr lang="en-US" sz="2000">
                <a:solidFill>
                  <a:schemeClr val="accent5"/>
                </a:solidFill>
                <a:latin typeface="Bosch Office Sans" pitchFamily="2" charset="0"/>
              </a:rPr>
              <a:t>7.4</a:t>
            </a:r>
          </a:p>
        </p:txBody>
      </p:sp>
      <p:pic>
        <p:nvPicPr>
          <p:cNvPr id="15" name="Picture 14">
            <a:extLst>
              <a:ext uri="{FF2B5EF4-FFF2-40B4-BE49-F238E27FC236}">
                <a16:creationId xmlns:a16="http://schemas.microsoft.com/office/drawing/2014/main" id="{0030A952-869A-2507-A3CB-617007FBAD9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76926" y="1258130"/>
            <a:ext cx="2286000" cy="1285875"/>
          </a:xfrm>
          <a:prstGeom prst="rect">
            <a:avLst/>
          </a:prstGeom>
        </p:spPr>
      </p:pic>
      <p:pic>
        <p:nvPicPr>
          <p:cNvPr id="18" name="Picture 17">
            <a:extLst>
              <a:ext uri="{FF2B5EF4-FFF2-40B4-BE49-F238E27FC236}">
                <a16:creationId xmlns:a16="http://schemas.microsoft.com/office/drawing/2014/main" id="{5A77C043-41DD-5EB4-3810-5DB9CCDA400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81925" y="1258129"/>
            <a:ext cx="2286000" cy="1285875"/>
          </a:xfrm>
          <a:prstGeom prst="rect">
            <a:avLst/>
          </a:prstGeom>
        </p:spPr>
      </p:pic>
      <p:pic>
        <p:nvPicPr>
          <p:cNvPr id="21" name="Picture 20">
            <a:extLst>
              <a:ext uri="{FF2B5EF4-FFF2-40B4-BE49-F238E27FC236}">
                <a16:creationId xmlns:a16="http://schemas.microsoft.com/office/drawing/2014/main" id="{4A119036-A020-420A-F28D-C9E4EBE9D35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86924" y="1266004"/>
            <a:ext cx="2286000" cy="1285875"/>
          </a:xfrm>
          <a:prstGeom prst="rect">
            <a:avLst/>
          </a:prstGeom>
        </p:spPr>
      </p:pic>
      <p:pic>
        <p:nvPicPr>
          <p:cNvPr id="23" name="Picture 22">
            <a:extLst>
              <a:ext uri="{FF2B5EF4-FFF2-40B4-BE49-F238E27FC236}">
                <a16:creationId xmlns:a16="http://schemas.microsoft.com/office/drawing/2014/main" id="{66144E3F-072D-B79F-FE3F-9338CDB701A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391923" y="1258128"/>
            <a:ext cx="2286000" cy="1285875"/>
          </a:xfrm>
          <a:prstGeom prst="rect">
            <a:avLst/>
          </a:prstGeom>
        </p:spPr>
      </p:pic>
      <p:pic>
        <p:nvPicPr>
          <p:cNvPr id="25" name="Picture 24">
            <a:extLst>
              <a:ext uri="{FF2B5EF4-FFF2-40B4-BE49-F238E27FC236}">
                <a16:creationId xmlns:a16="http://schemas.microsoft.com/office/drawing/2014/main" id="{C8E5CE65-63F0-A612-0714-E39ADF661E1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796922" y="1238807"/>
            <a:ext cx="2286000" cy="1285875"/>
          </a:xfrm>
          <a:prstGeom prst="rect">
            <a:avLst/>
          </a:prstGeom>
        </p:spPr>
      </p:pic>
      <p:sp>
        <p:nvSpPr>
          <p:cNvPr id="27" name="TextBox 26">
            <a:extLst>
              <a:ext uri="{FF2B5EF4-FFF2-40B4-BE49-F238E27FC236}">
                <a16:creationId xmlns:a16="http://schemas.microsoft.com/office/drawing/2014/main" id="{126DB3A2-B05E-BF79-FDFD-D1BA65A52636}"/>
              </a:ext>
            </a:extLst>
          </p:cNvPr>
          <p:cNvSpPr txBox="1"/>
          <p:nvPr/>
        </p:nvSpPr>
        <p:spPr>
          <a:xfrm>
            <a:off x="10591088" y="2700162"/>
            <a:ext cx="697668" cy="400110"/>
          </a:xfrm>
          <a:prstGeom prst="rect">
            <a:avLst/>
          </a:prstGeom>
          <a:noFill/>
        </p:spPr>
        <p:txBody>
          <a:bodyPr wrap="square" rtlCol="0">
            <a:spAutoFit/>
          </a:bodyPr>
          <a:lstStyle/>
          <a:p>
            <a:r>
              <a:rPr lang="en-US" sz="2000">
                <a:latin typeface="Bosch Office Sans" pitchFamily="2" charset="0"/>
              </a:rPr>
              <a:t>0.27</a:t>
            </a:r>
          </a:p>
        </p:txBody>
      </p:sp>
      <p:pic>
        <p:nvPicPr>
          <p:cNvPr id="28" name="Picture 27">
            <a:extLst>
              <a:ext uri="{FF2B5EF4-FFF2-40B4-BE49-F238E27FC236}">
                <a16:creationId xmlns:a16="http://schemas.microsoft.com/office/drawing/2014/main" id="{EDBB017A-6DC5-578C-3CFE-10298C40560C}"/>
              </a:ext>
            </a:extLst>
          </p:cNvPr>
          <p:cNvPicPr>
            <a:picLocks noChangeAspect="1"/>
          </p:cNvPicPr>
          <p:nvPr/>
        </p:nvPicPr>
        <p:blipFill>
          <a:blip r:embed="rId25"/>
          <a:stretch>
            <a:fillRect/>
          </a:stretch>
        </p:blipFill>
        <p:spPr>
          <a:xfrm>
            <a:off x="4363581" y="3429000"/>
            <a:ext cx="3464133" cy="2356416"/>
          </a:xfrm>
          <a:prstGeom prst="rect">
            <a:avLst/>
          </a:prstGeom>
        </p:spPr>
      </p:pic>
    </p:spTree>
    <p:custDataLst>
      <p:tags r:id="rId1"/>
    </p:custDataLst>
    <p:extLst>
      <p:ext uri="{BB962C8B-B14F-4D97-AF65-F5344CB8AC3E}">
        <p14:creationId xmlns:p14="http://schemas.microsoft.com/office/powerpoint/2010/main" val="22988243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ymbol-Logotype-Supergraphic.png"/>
  <p:tag name="MLI" val="1"/>
  <p:tag name="SHAPECLASSNAME" val="ColorBarOnTitleSlides"/>
  <p:tag name="COLORS" val="-2;-2;-2;-2;-1;-2"/>
  <p:tag name="SHAPECLASSPROTECTIONTYPE" val=" 15"/>
</p:tagLst>
</file>

<file path=ppt/tags/tag100.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0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0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0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0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0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0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5.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1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1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1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2.xml><?xml version="1.0" encoding="utf-8"?>
<p:tagLst xmlns:a="http://schemas.openxmlformats.org/drawingml/2006/main" xmlns:r="http://schemas.openxmlformats.org/officeDocument/2006/relationships" xmlns:p="http://schemas.openxmlformats.org/presentationml/2006/main">
  <p:tag name="COLORS" val="-2;-2;-2;-2;-1;-2"/>
  <p:tag name="COLORSETCLASSNAME" val="ColorSet1"/>
  <p:tag name="COLORSETGROUPCLASSNAME" val="ColorSetGroup8"/>
  <p:tag name="FONTSETGROUPCLASSNAME" val="FontSetGroup1"/>
  <p:tag name="MLI" val="1"/>
  <p:tag name="SHAPECLASSFILE" val="BoschLogo2018.emf"/>
  <p:tag name="SHAPECLASSNAME" val="LogoOnSlides"/>
  <p:tag name="SHAPECLASSPROTECTIONTYPE" val=" 15"/>
  <p:tag name="SHAPESETCLASSNAME" val="TitleSupergraphic1"/>
  <p:tag name="SHAPESETGROUPCLASSNAME" val="ShapeSetGroup1"/>
</p:tagLst>
</file>

<file path=ppt/tags/tag12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2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2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0.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3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3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3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3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3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5.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4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4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4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5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5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5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9.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6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6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6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6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6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6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7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7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7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7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7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7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7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8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8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8"/>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1.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2.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4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4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8"/>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6.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5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8"/>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6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6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VH_Hc1"/>
  <p:tag name="ML_2" val="Bosch2.mcr"/>
  <p:tag name="SHAPESETGROUPCLASSNAME" val="ShapeSetGroup1"/>
  <p:tag name="SHAPESETCLASSNAME" val="TitleSupergraphic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FIELD.CHAPTER.CONTENT" val="Management Review Project"/>
  <p:tag name="FIELD.CHAPTER.VALUE" val="Management Review Project"/>
  <p:tag name="FIELD.CHAPTER.COMBOINDEX" val="0"/>
  <p:tag name="FIELD.REM_ANL.COMBOINDEX" val="0"/>
  <p:tag name="FIELD.DPT.CONTENT" val="RBVH/ENG-DQA"/>
  <p:tag name="FIELD.DPT.VALUE" val="RBVH/ENG-DQA | "/>
  <p:tag name="FIELD.DPT.COMBOINDEX" val="0"/>
  <p:tag name="COLORSETGROUPCLASSNAME" val="ColorSetGroup8"/>
  <p:tag name="PICTURE 1_SHAPECLASSPROTECTIONTYPE" val="15"/>
  <p:tag name="PICTURE 7_SHAPECLASSPROTECTIONTYPE" val="15"/>
  <p:tag name="PICTURE 9_SHAPECLASSPROTECTIONTYPE" val="15"/>
  <p:tag name="ML_LAYOUT_RESOURCE" val="BOSCH2_16_9_2018.MCR"/>
  <p:tag name="CFG.LAYOUTRES" val="BOSCH2_16_9_2018"/>
</p:tagLst>
</file>

<file path=ppt/tags/tag70.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1.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7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7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7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7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7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7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upergraphic-P1-16-9.png"/>
  <p:tag name="MLI" val="1"/>
  <p:tag name="SHAPECLASSNAME" val="Supergraphic1"/>
  <p:tag name="COLORS" val="-2;-2;-2;-2;-1;-2"/>
  <p:tag name="ML_SENDTOBACK" val=" 1"/>
  <p:tag name="SHAPECLASSPROTECTIONTYPE" val=" 15"/>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5.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86.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8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8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8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1"/>
  <p:tag name="FONTSETGROUPCLASSNAME" val="FontSetGroup1"/>
  <p:tag name="SHAPECLASSNAME" val="HiddenSubtitle"/>
  <p:tag name="SHAPECLASSPROTECTIONTYPE" val="0"/>
  <p:tag name="COLORSETGROUPCLASSNAME" val="ColorSetGroup8"/>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9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9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BF575AB-2F28-49B4-97E7-B42BF5916995}" vid="{63F17968-F90C-42A4-A343-5F68F264C5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2663</TotalTime>
  <Words>932</Words>
  <Application>Microsoft Office PowerPoint</Application>
  <PresentationFormat>Widescreen</PresentationFormat>
  <Paragraphs>123</Paragraphs>
  <Slides>14</Slides>
  <Notes>12</Notes>
  <HiddenSlides>0</HiddenSlides>
  <MMClips>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Arial</vt:lpstr>
      <vt:lpstr>Bosch Office Sans</vt:lpstr>
      <vt:lpstr>Bosch Sans Black</vt:lpstr>
      <vt:lpstr>Calibri</vt:lpstr>
      <vt:lpstr>Calibri Light</vt:lpstr>
      <vt:lpstr>Cambria Math</vt:lpstr>
      <vt:lpstr>Courier New</vt:lpstr>
      <vt:lpstr>Wingdings</vt:lpstr>
      <vt:lpstr>Wingdings 3</vt:lpstr>
      <vt:lpstr>Bosch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Nguyen Khai Phu (MS/EMC34-XC)</dc:creator>
  <cp:lastModifiedBy>FIXED-TERM Nguyen Khai Phu (MS/EMC-TM-XC)</cp:lastModifiedBy>
  <cp:revision>100</cp:revision>
  <dcterms:created xsi:type="dcterms:W3CDTF">2023-06-22T03:40:40Z</dcterms:created>
  <dcterms:modified xsi:type="dcterms:W3CDTF">2023-08-10T11:06:16Z</dcterms:modified>
</cp:coreProperties>
</file>